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1" r:id="rId5"/>
    <p:sldId id="260" r:id="rId6"/>
    <p:sldId id="263" r:id="rId7"/>
    <p:sldId id="262" r:id="rId8"/>
    <p:sldId id="265" r:id="rId9"/>
    <p:sldId id="266" r:id="rId10"/>
    <p:sldId id="264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8DF06E-37F2-C84F-210F-97BB07A3F897}" v="15" dt="2024-04-08T19:55:04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Foth" userId="S::d00165175@student.dkit.ie::6aff8c4d-96c9-451d-bce0-b3c008e95528" providerId="AD" clId="Web-{21750C3C-5786-ED23-EA49-E2C698BFE67B}"/>
    <pc:docChg chg="modSld">
      <pc:chgData name="Daniel Foth" userId="S::d00165175@student.dkit.ie::6aff8c4d-96c9-451d-bce0-b3c008e95528" providerId="AD" clId="Web-{21750C3C-5786-ED23-EA49-E2C698BFE67B}" dt="2024-03-01T19:18:41.016" v="76"/>
      <pc:docMkLst>
        <pc:docMk/>
      </pc:docMkLst>
      <pc:sldChg chg="addSp delSp modSp mod setBg">
        <pc:chgData name="Daniel Foth" userId="S::d00165175@student.dkit.ie::6aff8c4d-96c9-451d-bce0-b3c008e95528" providerId="AD" clId="Web-{21750C3C-5786-ED23-EA49-E2C698BFE67B}" dt="2024-03-01T18:18:49.015" v="51"/>
        <pc:sldMkLst>
          <pc:docMk/>
          <pc:sldMk cId="1978963364" sldId="259"/>
        </pc:sldMkLst>
        <pc:spChg chg="mod or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" creationId="{D2379356-B96D-8F45-8462-5395F9030E0B}"/>
          </ac:spMkLst>
        </pc:spChg>
        <pc:spChg chg="del">
          <ac:chgData name="Daniel Foth" userId="S::d00165175@student.dkit.ie::6aff8c4d-96c9-451d-bce0-b3c008e95528" providerId="AD" clId="Web-{21750C3C-5786-ED23-EA49-E2C698BFE67B}" dt="2024-03-01T18:05:44.894" v="0"/>
          <ac:spMkLst>
            <pc:docMk/>
            <pc:sldMk cId="1978963364" sldId="259"/>
            <ac:spMk id="3" creationId="{A92861B8-5CF1-B6E4-ACC3-871BFB01B6E8}"/>
          </ac:spMkLst>
        </pc:spChg>
        <pc:spChg chg="add del mod">
          <ac:chgData name="Daniel Foth" userId="S::d00165175@student.dkit.ie::6aff8c4d-96c9-451d-bce0-b3c008e95528" providerId="AD" clId="Web-{21750C3C-5786-ED23-EA49-E2C698BFE67B}" dt="2024-03-01T18:07:20.945" v="9"/>
          <ac:spMkLst>
            <pc:docMk/>
            <pc:sldMk cId="1978963364" sldId="259"/>
            <ac:spMk id="7" creationId="{DF4E2D55-5683-708E-C11A-6D2D2786108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36.905" v="46"/>
          <ac:spMkLst>
            <pc:docMk/>
            <pc:sldMk cId="1978963364" sldId="259"/>
            <ac:spMk id="18" creationId="{2499902A-98FB-4524-A6B9-54E375571E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4:15.959" v="32"/>
          <ac:spMkLst>
            <pc:docMk/>
            <pc:sldMk cId="1978963364" sldId="259"/>
            <ac:spMk id="19" creationId="{90BB9581-2E1D-405D-AC21-AD669748D56E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6:44.526" v="35"/>
          <ac:spMkLst>
            <pc:docMk/>
            <pc:sldMk cId="1978963364" sldId="259"/>
            <ac:spMk id="20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15.982" v="42"/>
          <ac:spMkLst>
            <pc:docMk/>
            <pc:sldMk cId="1978963364" sldId="259"/>
            <ac:spMk id="21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2" creationId="{60D05D2D-CB6A-431B-BE4A-2A7FCC9FA23B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3" creationId="{E84CD6E5-269B-4A44-867D-78DBB4DFF7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8.999" v="50"/>
          <ac:spMkLst>
            <pc:docMk/>
            <pc:sldMk cId="1978963364" sldId="259"/>
            <ac:spMk id="25" creationId="{3B47FC9C-2ED3-4100-A4EF-E8CDFEE106C9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7" creationId="{60D05D2D-CB6A-431B-BE4A-2A7FCC9FA23B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8" creationId="{E84CD6E5-269B-4A44-867D-78DBB4DFF778}"/>
          </ac:spMkLst>
        </pc:sp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4" creationId="{7458E513-BCDF-1969-5105-00B07996912B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5" creationId="{2097047E-A347-9B97-4E87-031CE3B3D623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6" creationId="{43B4E42A-B543-9801-DB13-E7C4E0B46F97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8:03.794" v="40"/>
          <ac:picMkLst>
            <pc:docMk/>
            <pc:sldMk cId="1978963364" sldId="259"/>
            <ac:picMk id="8" creationId="{3AB5AD14-B035-C8F4-6538-9A934EE4C68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9" creationId="{B5FAFB7D-D76D-37D8-3A59-BD2559D29C2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0" creationId="{4D68A53B-C092-FF0A-AA82-0A37628323C6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1" creationId="{A70C0387-D093-2C83-E53A-B6A52D75ED27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2" creationId="{0FB4EC75-94FE-18E6-1059-88D24D973627}"/>
          </ac:picMkLst>
        </pc:picChg>
        <pc:picChg chg="add del mod">
          <ac:chgData name="Daniel Foth" userId="S::d00165175@student.dkit.ie::6aff8c4d-96c9-451d-bce0-b3c008e95528" providerId="AD" clId="Web-{21750C3C-5786-ED23-EA49-E2C698BFE67B}" dt="2024-03-01T18:11:40.735" v="27"/>
          <ac:picMkLst>
            <pc:docMk/>
            <pc:sldMk cId="1978963364" sldId="259"/>
            <ac:picMk id="13" creationId="{9762E14F-A387-BCF0-60E4-AF05C0D804E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4" creationId="{E0B0A0A1-1F13-56B4-3DF1-21E29FE4F526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7:57.153" v="38"/>
          <ac:picMkLst>
            <pc:docMk/>
            <pc:sldMk cId="1978963364" sldId="259"/>
            <ac:picMk id="15" creationId="{BC2AB47B-6205-BFA9-1620-51AAA1F2E92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6" creationId="{9E5C9EF1-64B2-28DD-6307-25567DC3DFB7}"/>
          </ac:picMkLst>
        </pc:picChg>
      </pc:sldChg>
      <pc:sldChg chg="addSp modSp mod setBg">
        <pc:chgData name="Daniel Foth" userId="S::d00165175@student.dkit.ie::6aff8c4d-96c9-451d-bce0-b3c008e95528" providerId="AD" clId="Web-{21750C3C-5786-ED23-EA49-E2C698BFE67B}" dt="2024-03-01T19:18:41.016" v="76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2" creationId="{4FB44EEB-D0DE-F5CA-6B13-B836F5F04971}"/>
          </ac:spMkLst>
        </pc:spChg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3" creationId="{E17C42E3-20E7-7514-C29A-EEFFBD7E4FDE}"/>
          </ac:spMkLst>
        </pc:spChg>
        <pc:spChg chg="ad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9" creationId="{D009D6D5-DAC2-4A8B-A17A-E206B9012D09}"/>
          </ac:spMkLst>
        </pc:spChg>
        <pc:picChg chg="add">
          <ac:chgData name="Daniel Foth" userId="S::d00165175@student.dkit.ie::6aff8c4d-96c9-451d-bce0-b3c008e95528" providerId="AD" clId="Web-{21750C3C-5786-ED23-EA49-E2C698BFE67B}" dt="2024-03-01T19:18:41.016" v="76"/>
          <ac:picMkLst>
            <pc:docMk/>
            <pc:sldMk cId="1131538727" sldId="264"/>
            <ac:picMk id="5" creationId="{3C1E23E9-0E78-FF36-0CA5-8A843D539B64}"/>
          </ac:picMkLst>
        </pc:picChg>
      </pc:sldChg>
      <pc:sldChg chg="addSp delSp modSp mod setBg">
        <pc:chgData name="Daniel Foth" userId="S::d00165175@student.dkit.ie::6aff8c4d-96c9-451d-bce0-b3c008e95528" providerId="AD" clId="Web-{21750C3C-5786-ED23-EA49-E2C698BFE67B}" dt="2024-03-01T19:15:34.931" v="75" actId="1076"/>
        <pc:sldMkLst>
          <pc:docMk/>
          <pc:sldMk cId="1344765578" sldId="266"/>
        </pc:sldMkLst>
        <pc:spChg chg="mod ord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" creationId="{17A1B58B-24F2-ED1A-01EB-5E0F475129E3}"/>
          </ac:spMkLst>
        </pc:spChg>
        <pc:spChg chg="del">
          <ac:chgData name="Daniel Foth" userId="S::d00165175@student.dkit.ie::6aff8c4d-96c9-451d-bce0-b3c008e95528" providerId="AD" clId="Web-{21750C3C-5786-ED23-EA49-E2C698BFE67B}" dt="2024-03-01T19:13:20.379" v="52"/>
          <ac:spMkLst>
            <pc:docMk/>
            <pc:sldMk cId="1344765578" sldId="266"/>
            <ac:spMk id="3" creationId="{5B592DF7-3278-A21A-2BDB-9AC6562C77D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8" creationId="{F02C43D4-68CE-3C9D-E7F9-FB5F2F78A47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50.271" v="60"/>
          <ac:spMkLst>
            <pc:docMk/>
            <pc:sldMk cId="1344765578" sldId="266"/>
            <ac:spMk id="9" creationId="{37C89E4B-3C9F-44B9-8B86-D9E3D112D8EC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11" creationId="{3EEB8ED6-9142-4A11-B029-18DDE98C4952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6" creationId="{04812C46-200A-4DEB-A05E-3ED6C68C2387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7" creationId="{D1EA859B-E555-4109-94F3-6700E046E00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8" creationId="{AE0BBC9D-1348-744E-52B8-E92098D2316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5:07.883" v="66"/>
          <ac:spMkLst>
            <pc:docMk/>
            <pc:sldMk cId="1344765578" sldId="266"/>
            <ac:spMk id="2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9" creationId="{A4AC5506-6312-4701-8D3C-40187889A947}"/>
          </ac:spMkLst>
        </pc:spChg>
        <pc:picChg chg="add del mod ord">
          <ac:chgData name="Daniel Foth" userId="S::d00165175@student.dkit.ie::6aff8c4d-96c9-451d-bce0-b3c008e95528" providerId="AD" clId="Web-{21750C3C-5786-ED23-EA49-E2C698BFE67B}" dt="2024-03-01T19:15:10.821" v="68"/>
          <ac:picMkLst>
            <pc:docMk/>
            <pc:sldMk cId="1344765578" sldId="266"/>
            <ac:picMk id="4" creationId="{3E6A4E37-50D6-E2BF-68F5-C0FB740A8975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9:15:34.931" v="75" actId="1076"/>
          <ac:picMkLst>
            <pc:docMk/>
            <pc:sldMk cId="1344765578" sldId="266"/>
            <ac:picMk id="5" creationId="{193C2F5D-E1F8-568B-29BE-6D2D9C2B4349}"/>
          </ac:picMkLst>
        </pc:pic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0" creationId="{AA2EAA10-076F-46BD-8F0F-B9A2FB77A85C}"/>
          </ac:cxnSpMkLst>
        </pc:cxn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1" creationId="{D891E407-403B-4764-86C9-33A56D3BCAA3}"/>
          </ac:cxnSpMkLst>
        </pc:cxnChg>
      </pc:sldChg>
    </pc:docChg>
  </pc:docChgLst>
  <pc:docChgLst>
    <pc:chgData name="Daniel Foth" userId="S::d00165175@student.dkit.ie::6aff8c4d-96c9-451d-bce0-b3c008e95528" providerId="AD" clId="Web-{2728B9DC-53DE-07C7-B993-482DEFA58CBD}"/>
    <pc:docChg chg="modSld sldOrd">
      <pc:chgData name="Daniel Foth" userId="S::d00165175@student.dkit.ie::6aff8c4d-96c9-451d-bce0-b3c008e95528" providerId="AD" clId="Web-{2728B9DC-53DE-07C7-B993-482DEFA58CBD}" dt="2024-03-04T20:01:29.243" v="81" actId="20577"/>
      <pc:docMkLst>
        <pc:docMk/>
      </pc:docMkLst>
      <pc:sldChg chg="addSp delSp modSp ord">
        <pc:chgData name="Daniel Foth" userId="S::d00165175@student.dkit.ie::6aff8c4d-96c9-451d-bce0-b3c008e95528" providerId="AD" clId="Web-{2728B9DC-53DE-07C7-B993-482DEFA58CBD}" dt="2024-03-04T20:01:29.243" v="81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2728B9DC-53DE-07C7-B993-482DEFA58CBD}" dt="2024-03-04T19:39:53.213" v="4"/>
          <ac:spMkLst>
            <pc:docMk/>
            <pc:sldMk cId="1131538727" sldId="264"/>
            <ac:spMk id="3" creationId="{E17C42E3-20E7-7514-C29A-EEFFBD7E4F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9" creationId="{D009D6D5-DAC2-4A8B-A17A-E206B9012D09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3" creationId="{B58BD525-0ECC-3041-DAB4-03811A1B12F6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6" creationId="{5C8908E2-EE49-44D2-9428-A28D2312A8D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0" creationId="{DB398ABA-6574-463B-9D0E-961FBD5B3DE4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2" creationId="{215A9370-15D3-4C30-8BA1-2059A74C9990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4" creationId="{ED888B23-07FA-482A-96DF-47E31AF1A603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7" creationId="{C5278130-DFE0-457B-8698-88DF69019D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8" creationId="{2F99531B-1681-4D6E-BECB-18325B33A618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9" creationId="{C09458A1-46AA-E476-2972-7BFFE1D2B2F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30" creationId="{C8320787-6D49-4B03-AD81-917CE818A0F3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3" creationId="{5C8908E2-EE49-44D2-9428-A28D2312A8D5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6" creationId="{215A9370-15D3-4C30-8BA1-2059A74C9990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7" creationId="{ED888B23-07FA-482A-96DF-47E31AF1A603}"/>
          </ac:spMkLst>
        </pc:spChg>
        <pc:spChg chg="add del mod">
          <ac:chgData name="Daniel Foth" userId="S::d00165175@student.dkit.ie::6aff8c4d-96c9-451d-bce0-b3c008e95528" providerId="AD" clId="Web-{2728B9DC-53DE-07C7-B993-482DEFA58CBD}" dt="2024-03-04T20:01:29.243" v="81" actId="20577"/>
          <ac:spMkLst>
            <pc:docMk/>
            <pc:sldMk cId="1131538727" sldId="264"/>
            <ac:spMk id="38" creationId="{B58BD525-0ECC-3041-DAB4-03811A1B12F6}"/>
          </ac:spMkLst>
        </pc:spChg>
        <pc:grpChg chg="add del">
          <ac:chgData name="Daniel Foth" userId="S::d00165175@student.dkit.ie::6aff8c4d-96c9-451d-bce0-b3c008e95528" providerId="AD" clId="Web-{2728B9DC-53DE-07C7-B993-482DEFA58CBD}" dt="2024-03-04T19:40:31.089" v="10"/>
          <ac:grpSpMkLst>
            <pc:docMk/>
            <pc:sldMk cId="1131538727" sldId="264"/>
            <ac:grpSpMk id="18" creationId="{514E1141-65DC-4F54-8399-7221AE6F83D4}"/>
          </ac:grpSpMkLst>
        </pc:grpChg>
        <pc:grpChg chg="add">
          <ac:chgData name="Daniel Foth" userId="S::d00165175@student.dkit.ie::6aff8c4d-96c9-451d-bce0-b3c008e95528" providerId="AD" clId="Web-{2728B9DC-53DE-07C7-B993-482DEFA58CBD}" dt="2024-03-04T19:40:34.199" v="13"/>
          <ac:grpSpMkLst>
            <pc:docMk/>
            <pc:sldMk cId="1131538727" sldId="264"/>
            <ac:grpSpMk id="34" creationId="{514E1141-65DC-4F54-8399-7221AE6F83D4}"/>
          </ac:grpSpMkLst>
        </pc:grpChg>
        <pc:graphicFrameChg chg="add del mod ord modGraphic">
          <ac:chgData name="Daniel Foth" userId="S::d00165175@student.dkit.ie::6aff8c4d-96c9-451d-bce0-b3c008e95528" providerId="AD" clId="Web-{2728B9DC-53DE-07C7-B993-482DEFA58CBD}" dt="2024-03-04T19:41:01.559" v="19"/>
          <ac:graphicFrameMkLst>
            <pc:docMk/>
            <pc:sldMk cId="1131538727" sldId="264"/>
            <ac:graphicFrameMk id="10" creationId="{2A326537-573B-D1BD-9B70-75BDB0D8F31E}"/>
          </ac:graphicFrameMkLst>
        </pc:graphicFrameChg>
        <pc:picChg chg="add mod ord">
          <ac:chgData name="Daniel Foth" userId="S::d00165175@student.dkit.ie::6aff8c4d-96c9-451d-bce0-b3c008e95528" providerId="AD" clId="Web-{2728B9DC-53DE-07C7-B993-482DEFA58CBD}" dt="2024-03-04T19:40:44.621" v="15" actId="14100"/>
          <ac:picMkLst>
            <pc:docMk/>
            <pc:sldMk cId="1131538727" sldId="264"/>
            <ac:picMk id="4" creationId="{B69606C6-4F46-05D7-F498-D55DB26679B8}"/>
          </ac:picMkLst>
        </pc:picChg>
        <pc:picChg chg="del">
          <ac:chgData name="Daniel Foth" userId="S::d00165175@student.dkit.ie::6aff8c4d-96c9-451d-bce0-b3c008e95528" providerId="AD" clId="Web-{2728B9DC-53DE-07C7-B993-482DEFA58CBD}" dt="2024-03-04T19:40:12.058" v="8"/>
          <ac:picMkLst>
            <pc:docMk/>
            <pc:sldMk cId="1131538727" sldId="264"/>
            <ac:picMk id="5" creationId="{3C1E23E9-0E78-FF36-0CA5-8A843D539B64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52.340" v="17" actId="14100"/>
          <ac:picMkLst>
            <pc:docMk/>
            <pc:sldMk cId="1131538727" sldId="264"/>
            <ac:picMk id="6" creationId="{90B923A5-29C9-4273-3410-CF3C447D408B}"/>
          </ac:picMkLst>
        </pc:picChg>
        <pc:picChg chg="add mod">
          <ac:chgData name="Daniel Foth" userId="S::d00165175@student.dkit.ie::6aff8c4d-96c9-451d-bce0-b3c008e95528" providerId="AD" clId="Web-{2728B9DC-53DE-07C7-B993-482DEFA58CBD}" dt="2024-03-04T19:40:47.793" v="16" actId="14100"/>
          <ac:picMkLst>
            <pc:docMk/>
            <pc:sldMk cId="1131538727" sldId="264"/>
            <ac:picMk id="7" creationId="{6200C579-4F4F-3616-D93C-46F9F5AC917B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40.652" v="14" actId="14100"/>
          <ac:picMkLst>
            <pc:docMk/>
            <pc:sldMk cId="1131538727" sldId="264"/>
            <ac:picMk id="8" creationId="{F3312A92-AFAF-1953-31CA-2D0D80519DEF}"/>
          </ac:picMkLst>
        </pc:pic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26" creationId="{25443840-A796-4C43-8DC1-1B738EFEC522}"/>
          </ac:cxnSpMkLst>
        </pc:cxn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31" creationId="{F085D7B9-E066-4923-8CB7-294BF306296A}"/>
          </ac:cxnSpMkLst>
        </pc:cxnChg>
      </pc:sldChg>
      <pc:sldChg chg="addSp delSp modSp">
        <pc:chgData name="Daniel Foth" userId="S::d00165175@student.dkit.ie::6aff8c4d-96c9-451d-bce0-b3c008e95528" providerId="AD" clId="Web-{2728B9DC-53DE-07C7-B993-482DEFA58CBD}" dt="2024-03-04T18:50:49.139" v="3" actId="14100"/>
        <pc:sldMkLst>
          <pc:docMk/>
          <pc:sldMk cId="1091502977" sldId="268"/>
        </pc:sldMkLst>
        <pc:spChg chg="del">
          <ac:chgData name="Daniel Foth" userId="S::d00165175@student.dkit.ie::6aff8c4d-96c9-451d-bce0-b3c008e95528" providerId="AD" clId="Web-{2728B9DC-53DE-07C7-B993-482DEFA58CBD}" dt="2024-03-04T18:50:43.701" v="0"/>
          <ac:spMkLst>
            <pc:docMk/>
            <pc:sldMk cId="1091502977" sldId="268"/>
            <ac:spMk id="3" creationId="{FF22B855-6E78-241A-AEBE-6D9C8E9DF8C4}"/>
          </ac:spMkLst>
        </pc:spChg>
        <pc:picChg chg="add mod ord">
          <ac:chgData name="Daniel Foth" userId="S::d00165175@student.dkit.ie::6aff8c4d-96c9-451d-bce0-b3c008e95528" providerId="AD" clId="Web-{2728B9DC-53DE-07C7-B993-482DEFA58CBD}" dt="2024-03-04T18:50:49.139" v="3" actId="14100"/>
          <ac:picMkLst>
            <pc:docMk/>
            <pc:sldMk cId="1091502977" sldId="268"/>
            <ac:picMk id="4" creationId="{F774A2B7-5B74-9C80-6FDF-596903C24C5A}"/>
          </ac:picMkLst>
        </pc:picChg>
      </pc:sldChg>
    </pc:docChg>
  </pc:docChgLst>
  <pc:docChgLst>
    <pc:chgData name="Daniel Foth" userId="S::d00165175@student.dkit.ie::6aff8c4d-96c9-451d-bce0-b3c008e95528" providerId="AD" clId="Web-{E94429E8-2553-1B03-51C0-8297BDD07E03}"/>
    <pc:docChg chg="modSld">
      <pc:chgData name="Daniel Foth" userId="S::d00165175@student.dkit.ie::6aff8c4d-96c9-451d-bce0-b3c008e95528" providerId="AD" clId="Web-{E94429E8-2553-1B03-51C0-8297BDD07E03}" dt="2024-03-05T19:06:51.806" v="4"/>
      <pc:docMkLst>
        <pc:docMk/>
      </pc:docMkLst>
      <pc:sldChg chg="addSp delSp modSp">
        <pc:chgData name="Daniel Foth" userId="S::d00165175@student.dkit.ie::6aff8c4d-96c9-451d-bce0-b3c008e95528" providerId="AD" clId="Web-{E94429E8-2553-1B03-51C0-8297BDD07E03}" dt="2024-03-05T19:06:51.806" v="4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3" creationId="{5C8908E2-EE49-44D2-9428-A28D2312A8D5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6" creationId="{215A9370-15D3-4C30-8BA1-2059A74C9990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7" creationId="{ED888B23-07FA-482A-96DF-47E31AF1A603}"/>
          </ac:spMkLst>
        </pc:spChg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8" creationId="{B58BD525-0ECC-3041-DAB4-03811A1B12F6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3" creationId="{61293230-B0F6-45B1-96D1-13D18E242995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5" creationId="{DB74BAD7-F0FC-4719-A31F-1ABDB62116DA}"/>
          </ac:spMkLst>
        </pc:spChg>
        <pc:grpChg chg="del">
          <ac:chgData name="Daniel Foth" userId="S::d00165175@student.dkit.ie::6aff8c4d-96c9-451d-bce0-b3c008e95528" providerId="AD" clId="Web-{E94429E8-2553-1B03-51C0-8297BDD07E03}" dt="2024-03-05T19:06:51.806" v="4"/>
          <ac:grpSpMkLst>
            <pc:docMk/>
            <pc:sldMk cId="1131538727" sldId="264"/>
            <ac:grpSpMk id="34" creationId="{514E1141-65DC-4F54-8399-7221AE6F83D4}"/>
          </ac:grpSpMkLst>
        </pc:grp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4" creationId="{B69606C6-4F46-05D7-F498-D55DB26679B8}"/>
          </ac:picMkLst>
        </pc:pic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6" creationId="{90B923A5-29C9-4273-3410-CF3C447D408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7" creationId="{6200C579-4F4F-3616-D93C-46F9F5AC917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8" creationId="{F3312A92-AFAF-1953-31CA-2D0D80519DEF}"/>
          </ac:picMkLst>
        </pc:picChg>
      </pc:sldChg>
    </pc:docChg>
  </pc:docChgLst>
  <pc:docChgLst>
    <pc:chgData name="Daniel Foth" userId="S::d00165175@student.dkit.ie::6aff8c4d-96c9-451d-bce0-b3c008e95528" providerId="AD" clId="Web-{B38A1117-A9DA-43CE-8B56-E243CB51EC30}"/>
    <pc:docChg chg="addSld delSld modSld sldOrd">
      <pc:chgData name="Daniel Foth" userId="S::d00165175@student.dkit.ie::6aff8c4d-96c9-451d-bce0-b3c008e95528" providerId="AD" clId="Web-{B38A1117-A9DA-43CE-8B56-E243CB51EC30}" dt="2024-03-01T12:09:02.987" v="402" actId="20577"/>
      <pc:docMkLst>
        <pc:docMk/>
      </pc:docMkLst>
      <pc:sldChg chg="addSp delSp modSp add del mod setBg setClrOvrMap">
        <pc:chgData name="Daniel Foth" userId="S::d00165175@student.dkit.ie::6aff8c4d-96c9-451d-bce0-b3c008e95528" providerId="AD" clId="Web-{B38A1117-A9DA-43CE-8B56-E243CB51EC30}" dt="2024-03-01T12:06:25.219" v="378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23.652" v="152"/>
          <ac:spMkLst>
            <pc:docMk/>
            <pc:sldMk cId="109857222" sldId="256"/>
            <ac:spMk id="10" creationId="{71B2258F-86CA-4D4D-8270-BC05FCDEBFB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2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3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4" creationId="{AF2F604E-43BE-4DC3-B983-E071523364F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1" creationId="{9B7AD9F6-8CE7-4299-8FC6-328F4DCD3FF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3" creationId="{F49775AF-8896-43EE-92C6-83497D6DC56F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5" creationId="{7DA3C418-758E-4180-A5D0-8655D68045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25.219" v="378"/>
          <ac:spMkLst>
            <pc:docMk/>
            <pc:sldMk cId="109857222" sldId="256"/>
            <ac:spMk id="26" creationId="{28C8EF06-5EC3-4883-AFAF-D74FF46550FB}"/>
          </ac:spMkLst>
        </pc:spChg>
        <pc:picChg chg="add del mod">
          <ac:chgData name="Daniel Foth" userId="S::d00165175@student.dkit.ie::6aff8c4d-96c9-451d-bce0-b3c008e95528" providerId="AD" clId="Web-{B38A1117-A9DA-43CE-8B56-E243CB51EC30}" dt="2024-03-01T11:36:27.690" v="3"/>
          <ac:picMkLst>
            <pc:docMk/>
            <pc:sldMk cId="109857222" sldId="256"/>
            <ac:picMk id="4" creationId="{A3CC669C-06C0-12B5-6BFD-6EF8D7EABB73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46:57.419" v="166"/>
          <ac:picMkLst>
            <pc:docMk/>
            <pc:sldMk cId="109857222" sldId="256"/>
            <ac:picMk id="5" creationId="{6260C0D8-2F07-D359-6BA3-AEC314D176C6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1:49:32.796" v="177" actId="20577"/>
        <pc:sldMkLst>
          <pc:docMk/>
          <pc:sldMk cId="139128639" sldId="257"/>
        </pc:sldMkLst>
        <pc:spChg chg="mo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2" creationId="{8F0E1BDD-E7AB-8B0C-BB6F-437B8E318566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9:15.552" v="27"/>
          <ac:spMkLst>
            <pc:docMk/>
            <pc:sldMk cId="139128639" sldId="257"/>
            <ac:spMk id="3" creationId="{25372CA9-04F4-FC6B-7394-5E87F24F9080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49:32.796" v="177" actId="20577"/>
          <ac:spMkLst>
            <pc:docMk/>
            <pc:sldMk cId="139128639" sldId="257"/>
            <ac:spMk id="8" creationId="{9690C43D-1E0C-CEA5-A4A8-CE8F79569DE5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11" creationId="{D009D6D5-DAC2-4A8B-A17A-E206B9012D0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48:10.998" v="167"/>
          <ac:picMkLst>
            <pc:docMk/>
            <pc:sldMk cId="139128639" sldId="257"/>
            <ac:picMk id="4" creationId="{7DE7A235-0206-D250-7CBF-37A7152EDDDD}"/>
          </ac:picMkLst>
        </pc:picChg>
      </pc:sldChg>
      <pc:sldChg chg="modSp new del">
        <pc:chgData name="Daniel Foth" userId="S::d00165175@student.dkit.ie::6aff8c4d-96c9-451d-bce0-b3c008e95528" providerId="AD" clId="Web-{B38A1117-A9DA-43CE-8B56-E243CB51EC30}" dt="2024-03-01T11:49:48.203" v="178"/>
        <pc:sldMkLst>
          <pc:docMk/>
          <pc:sldMk cId="3274243678" sldId="258"/>
        </pc:sldMkLst>
        <pc:spChg chg="mod">
          <ac:chgData name="Daniel Foth" userId="S::d00165175@student.dkit.ie::6aff8c4d-96c9-451d-bce0-b3c008e95528" providerId="AD" clId="Web-{B38A1117-A9DA-43CE-8B56-E243CB51EC30}" dt="2024-03-01T11:37:11.956" v="10" actId="20577"/>
          <ac:spMkLst>
            <pc:docMk/>
            <pc:sldMk cId="3274243678" sldId="258"/>
            <ac:spMk id="2" creationId="{59545653-8F9A-CD69-8AA2-41BD2152674C}"/>
          </ac:spMkLst>
        </pc:spChg>
      </pc:sldChg>
      <pc:sldChg chg="modSp new">
        <pc:chgData name="Daniel Foth" userId="S::d00165175@student.dkit.ie::6aff8c4d-96c9-451d-bce0-b3c008e95528" providerId="AD" clId="Web-{B38A1117-A9DA-43CE-8B56-E243CB51EC30}" dt="2024-03-01T11:37:33.550" v="14" actId="20577"/>
        <pc:sldMkLst>
          <pc:docMk/>
          <pc:sldMk cId="1978963364" sldId="259"/>
        </pc:sldMkLst>
        <pc:spChg chg="mod">
          <ac:chgData name="Daniel Foth" userId="S::d00165175@student.dkit.ie::6aff8c4d-96c9-451d-bce0-b3c008e95528" providerId="AD" clId="Web-{B38A1117-A9DA-43CE-8B56-E243CB51EC30}" dt="2024-03-01T11:37:33.550" v="14" actId="20577"/>
          <ac:spMkLst>
            <pc:docMk/>
            <pc:sldMk cId="1978963364" sldId="259"/>
            <ac:spMk id="2" creationId="{D2379356-B96D-8F45-8462-5395F9030E0B}"/>
          </ac:spMkLst>
        </pc:sp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3:48.685" v="363"/>
        <pc:sldMkLst>
          <pc:docMk/>
          <pc:sldMk cId="2700890068" sldId="260"/>
        </pc:sldMkLst>
        <pc:spChg chg="mod or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2" creationId="{4788D3E5-971C-59DA-47A1-88627C40BD29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8:16.582" v="22"/>
          <ac:spMkLst>
            <pc:docMk/>
            <pc:sldMk cId="2700890068" sldId="260"/>
            <ac:spMk id="3" creationId="{B19233B2-AE76-734F-673D-A1E50E0A88F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1" creationId="{B1399D3C-6F39-A5D0-90D2-3892268219C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4" creationId="{AD96FDFD-4E42-4A06-B8B5-768A1DB9C2A9}"/>
          </ac:spMkLst>
        </pc:spChg>
        <pc:spChg chg="ad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18" creationId="{A4AC5506-6312-4701-8D3C-40187889A947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8:08.539" v="326"/>
          <ac:picMkLst>
            <pc:docMk/>
            <pc:sldMk cId="2700890068" sldId="260"/>
            <ac:picMk id="4" creationId="{F7E9FF70-2CA4-3021-46BE-B3C91C5CBF20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1.243" v="348" actId="1076"/>
          <ac:picMkLst>
            <pc:docMk/>
            <pc:sldMk cId="2700890068" sldId="260"/>
            <ac:picMk id="5" creationId="{2152BBEA-0FE1-9B6A-6F39-9FF1B77B19C3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38:41.207" v="26"/>
          <ac:picMkLst>
            <pc:docMk/>
            <pc:sldMk cId="2700890068" sldId="260"/>
            <ac:picMk id="6" creationId="{B9F8D651-9444-D3B7-94FB-387FD5EE8F91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2.649" v="349" actId="1076"/>
          <ac:picMkLst>
            <pc:docMk/>
            <pc:sldMk cId="2700890068" sldId="260"/>
            <ac:picMk id="7" creationId="{12AF27B7-3CA8-618A-F053-ED51A2BB6271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40:00.693" v="34"/>
          <ac:picMkLst>
            <pc:docMk/>
            <pc:sldMk cId="2700890068" sldId="260"/>
            <ac:picMk id="8" creationId="{CC491410-AE3E-F875-D067-689D9AF1913E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7.321" v="354" actId="14100"/>
          <ac:picMkLst>
            <pc:docMk/>
            <pc:sldMk cId="2700890068" sldId="260"/>
            <ac:picMk id="9" creationId="{58A581BA-1AB2-A3C6-7971-D2CAD5EC87B2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8:59.463" v="347" actId="1076"/>
          <ac:picMkLst>
            <pc:docMk/>
            <pc:sldMk cId="2700890068" sldId="260"/>
            <ac:picMk id="10" creationId="{0A57C402-00F8-E564-2E02-63334563AF9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1.181" v="351" actId="14100"/>
          <ac:picMkLst>
            <pc:docMk/>
            <pc:sldMk cId="2700890068" sldId="260"/>
            <ac:picMk id="12" creationId="{52379765-86E7-ECA4-1016-35A84A898AA9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9:04.321" v="350" actId="1076"/>
          <ac:picMkLst>
            <pc:docMk/>
            <pc:sldMk cId="2700890068" sldId="260"/>
            <ac:picMk id="13" creationId="{FD585534-4C17-B117-45F4-F9E02444DBB3}"/>
          </ac:picMkLst>
        </pc:pic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8:09.158" v="395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2" creationId="{BAF96251-F383-8261-53C9-8C60343D559F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8:09.158" v="395" actId="20577"/>
          <ac:spMkLst>
            <pc:docMk/>
            <pc:sldMk cId="147325010" sldId="261"/>
            <ac:spMk id="3" creationId="{5026D545-6B7F-AE8F-ADE5-481D450FCD8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9" creationId="{5C8908E2-EE49-44D2-9428-A28D2312A8D5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2" creationId="{04812C46-200A-4DEB-A05E-3ED6C68C2387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4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5" creationId="{7449A6C7-D15F-4AA5-BFA5-71A404B4701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7" creationId="{ED888B23-07FA-482A-96DF-47E31AF1A603}"/>
          </ac:spMkLst>
        </pc:spChg>
        <pc:grpChg chg="add del">
          <ac:chgData name="Daniel Foth" userId="S::d00165175@student.dkit.ie::6aff8c4d-96c9-451d-bce0-b3c008e95528" providerId="AD" clId="Web-{B38A1117-A9DA-43CE-8B56-E243CB51EC30}" dt="2024-03-01T12:01:25.933" v="357"/>
          <ac:grpSpMkLst>
            <pc:docMk/>
            <pc:sldMk cId="147325010" sldId="261"/>
            <ac:grpSpMk id="11" creationId="{05314994-6337-4875-8CF5-652CAFE8342C}"/>
          </ac:grpSpMkLst>
        </pc:grpChg>
        <pc:graphicFrameChg chg="add del">
          <ac:chgData name="Daniel Foth" userId="S::d00165175@student.dkit.ie::6aff8c4d-96c9-451d-bce0-b3c008e95528" providerId="AD" clId="Web-{B38A1117-A9DA-43CE-8B56-E243CB51EC30}" dt="2024-03-01T12:01:25.933" v="357"/>
          <ac:graphicFrameMkLst>
            <pc:docMk/>
            <pc:sldMk cId="147325010" sldId="261"/>
            <ac:graphicFrameMk id="5" creationId="{B3B92B14-8552-F317-E632-A4B3440F0D3F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2:11.762" v="359"/>
          <ac:picMkLst>
            <pc:docMk/>
            <pc:sldMk cId="147325010" sldId="261"/>
            <ac:picMk id="7" creationId="{D5684E92-7F83-A075-5ECB-089E457E50FE}"/>
          </ac:picMkLst>
        </pc:picChg>
        <pc:cxnChg chg="add del">
          <ac:chgData name="Daniel Foth" userId="S::d00165175@student.dkit.ie::6aff8c4d-96c9-451d-bce0-b3c008e95528" providerId="AD" clId="Web-{B38A1117-A9DA-43CE-8B56-E243CB51EC30}" dt="2024-03-01T12:02:11.762" v="359"/>
          <ac:cxnSpMkLst>
            <pc:docMk/>
            <pc:sldMk cId="147325010" sldId="261"/>
            <ac:cxnSpMk id="6" creationId="{1503BFE4-729B-D9D0-C17B-501E6AF1127A}"/>
          </ac:cxnSpMkLst>
        </pc:cxnChg>
      </pc:sldChg>
      <pc:sldChg chg="addSp delSp modSp new mod setBg setClrOvrMap">
        <pc:chgData name="Daniel Foth" userId="S::d00165175@student.dkit.ie::6aff8c4d-96c9-451d-bce0-b3c008e95528" providerId="AD" clId="Web-{B38A1117-A9DA-43CE-8B56-E243CB51EC30}" dt="2024-03-01T12:06:52.610" v="380"/>
        <pc:sldMkLst>
          <pc:docMk/>
          <pc:sldMk cId="4179602018" sldId="262"/>
        </pc:sldMkLst>
        <pc:spChg chg="mod ord">
          <ac:chgData name="Daniel Foth" userId="S::d00165175@student.dkit.ie::6aff8c4d-96c9-451d-bce0-b3c008e95528" providerId="AD" clId="Web-{B38A1117-A9DA-43CE-8B56-E243CB51EC30}" dt="2024-03-01T11:56:04.724" v="304"/>
          <ac:spMkLst>
            <pc:docMk/>
            <pc:sldMk cId="4179602018" sldId="262"/>
            <ac:spMk id="2" creationId="{67741B67-D91E-0550-FA29-F774B4A9E642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1:46.038" v="61"/>
          <ac:spMkLst>
            <pc:docMk/>
            <pc:sldMk cId="4179602018" sldId="262"/>
            <ac:spMk id="3" creationId="{FEEAC2EB-C821-5018-9D2D-8F2AC544B2F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0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1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2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13" creationId="{F6E384F5-137A-40B1-97F0-694CC6ECD59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4" creationId="{36ECECB6-D0EC-5968-4131-78CE52B7354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5" creationId="{07977D39-626F-40D7-B00F-16E02602DD5A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56:26.756" v="319" actId="20577"/>
          <ac:spMkLst>
            <pc:docMk/>
            <pc:sldMk cId="4179602018" sldId="262"/>
            <ac:spMk id="16" creationId="{327CD9CF-F5E1-C993-75C2-2F428649EDA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7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18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9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0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1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3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4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5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6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7" creationId="{ADE98888-8CFA-FB50-7495-D7640A082D2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8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29" creationId="{7BC0F8B1-F985-469B-8332-13DBC766555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0" creationId="{89D15953-1642-4DD6-AD9E-01AA19247FF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1" creationId="{DCE8E529-B0FE-3D16-F201-2206C1FEBA0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2" creationId="{FBF3780C-749F-4B50-9E1D-F2B1F6DBB7D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3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4" creationId="{9DBC4630-03DA-474F-BBCB-BA3AE6B317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5" creationId="{78418A25-6EAC-4140-BFE6-284E1925B5E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6" creationId="{6B9D64DB-4D5C-4A91-B45F-F301E3174F9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7" creationId="{CB14CE1B-4BC5-4EF2-BE3D-05E4F580B3D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8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39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0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1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3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4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5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6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7" creationId="{C8F10CB3-3B5E-4C7A-98CF-B87454DDFA39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2" creationId="{07977D39-626F-40D7-B00F-16E02602DD5A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4" creationId="{B905CDE4-B751-4B3E-B625-6E59F890341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6" creationId="{08108C16-F4C0-44AA-999D-17BD39219B2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8" creationId="{CDC29AC1-2821-4FCC-B597-88DAF39C36FE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60" creationId="{C8F10CB3-3B5E-4C7A-98CF-B87454DDFA3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4" creationId="{FE6BBDDE-ABA9-782B-317D-47A156B3EA9D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5" creationId="{F9A408C7-353B-8AF1-7ED0-FA1C021C95C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6" creationId="{E7D291FE-6D37-A8AE-A3F3-105D9D54924A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7" creationId="{D0A4FF8A-361B-0F1E-3479-625E4B2A341F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8" creationId="{CDD67267-7D3D-F8FD-C788-DB8BCFC08E94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3:02.481" v="362"/>
        <pc:sldMkLst>
          <pc:docMk/>
          <pc:sldMk cId="1439166545" sldId="263"/>
        </pc:sldMkLst>
        <pc:spChg chg="mod or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" creationId="{B3806901-B381-4931-CDDF-531E6AEE6C15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3:09.962" v="75"/>
          <ac:spMkLst>
            <pc:docMk/>
            <pc:sldMk cId="1439166545" sldId="263"/>
            <ac:spMk id="3" creationId="{8891CCE0-D87C-A9FC-08CC-69A816C025A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6" creationId="{2EB492CD-616E-47F8-933B-5E2D952A059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7" creationId="{59383CF9-23B5-4335-9B21-1791C4CF1C7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8" creationId="{D5F0BCBE-A342-6749-C683-07E5330A50D7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9" creationId="{9B6F4DB0-0302-24FF-4B74-EE34E9CDE6E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1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3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5" creationId="{0007FE00-9498-4706-B255-6437B0252C02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9" creationId="{9B6F4DB0-0302-24FF-4B74-EE34E9CDE6EF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0" creationId="{22587ECF-85E9-4393-9D87-8EB6F3F6C208}"/>
          </ac:spMkLst>
        </pc:spChg>
        <pc:graphicFrameChg chg="add del">
          <ac:chgData name="Daniel Foth" userId="S::d00165175@student.dkit.ie::6aff8c4d-96c9-451d-bce0-b3c008e95528" providerId="AD" clId="Web-{B38A1117-A9DA-43CE-8B56-E243CB51EC30}" dt="2024-03-01T12:03:02.481" v="361"/>
          <ac:graphicFrameMkLst>
            <pc:docMk/>
            <pc:sldMk cId="1439166545" sldId="263"/>
            <ac:graphicFrameMk id="17" creationId="{667F5641-3D9A-237B-E9BD-F80017EA265D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3:02.481" v="362"/>
          <ac:picMkLst>
            <pc:docMk/>
            <pc:sldMk cId="1439166545" sldId="263"/>
            <ac:picMk id="4" creationId="{1D575612-C16D-1FC1-3A56-BBCBCD955482}"/>
          </ac:picMkLst>
        </pc:picChg>
      </pc:sldChg>
      <pc:sldChg chg="modSp new">
        <pc:chgData name="Daniel Foth" userId="S::d00165175@student.dkit.ie::6aff8c4d-96c9-451d-bce0-b3c008e95528" providerId="AD" clId="Web-{B38A1117-A9DA-43CE-8B56-E243CB51EC30}" dt="2024-03-01T11:43:33.931" v="82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B38A1117-A9DA-43CE-8B56-E243CB51EC30}" dt="2024-03-01T11:43:33.931" v="82" actId="20577"/>
          <ac:spMkLst>
            <pc:docMk/>
            <pc:sldMk cId="1131538727" sldId="264"/>
            <ac:spMk id="2" creationId="{4FB44EEB-D0DE-F5CA-6B13-B836F5F04971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7:20.439" v="383"/>
        <pc:sldMkLst>
          <pc:docMk/>
          <pc:sldMk cId="3948435612" sldId="265"/>
        </pc:sldMkLst>
        <pc:spChg chg="mod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2" creationId="{9F4DCBFB-3589-D7F3-34E6-F670029C4EFC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0:02.447" v="355"/>
          <ac:spMkLst>
            <pc:docMk/>
            <pc:sldMk cId="3948435612" sldId="265"/>
            <ac:spMk id="3" creationId="{026B7011-CD7A-B998-B55A-91124CC3230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0" creationId="{6C4028FD-8BAA-4A19-BFDE-594D991B755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15" creationId="{DCC231C8-C761-4B31-9B1C-C6D19248C6B3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7" creationId="{6C4028FD-8BAA-4A19-BFDE-594D991B7552}"/>
          </ac:spMkLst>
        </pc:spChg>
        <pc:graphicFrameChg chg="add mod modGraphic">
          <ac:chgData name="Daniel Foth" userId="S::d00165175@student.dkit.ie::6aff8c4d-96c9-451d-bce0-b3c008e95528" providerId="AD" clId="Web-{B38A1117-A9DA-43CE-8B56-E243CB51EC30}" dt="2024-03-01T12:07:20.439" v="383"/>
          <ac:graphicFrameMkLst>
            <pc:docMk/>
            <pc:sldMk cId="3948435612" sldId="265"/>
            <ac:graphicFrameMk id="5" creationId="{04D2096C-6866-73DA-0CB4-887E5CE1B050}"/>
          </ac:graphicFrameMkLst>
        </pc:graphicFrameChg>
      </pc:sldChg>
      <pc:sldChg chg="modSp new">
        <pc:chgData name="Daniel Foth" userId="S::d00165175@student.dkit.ie::6aff8c4d-96c9-451d-bce0-b3c008e95528" providerId="AD" clId="Web-{B38A1117-A9DA-43CE-8B56-E243CB51EC30}" dt="2024-03-01T11:43:51.744" v="90" actId="20577"/>
        <pc:sldMkLst>
          <pc:docMk/>
          <pc:sldMk cId="1344765578" sldId="266"/>
        </pc:sldMkLst>
        <pc:spChg chg="mod">
          <ac:chgData name="Daniel Foth" userId="S::d00165175@student.dkit.ie::6aff8c4d-96c9-451d-bce0-b3c008e95528" providerId="AD" clId="Web-{B38A1117-A9DA-43CE-8B56-E243CB51EC30}" dt="2024-03-01T11:43:51.744" v="90" actId="20577"/>
          <ac:spMkLst>
            <pc:docMk/>
            <pc:sldMk cId="1344765578" sldId="266"/>
            <ac:spMk id="2" creationId="{17A1B58B-24F2-ED1A-01EB-5E0F475129E3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6:07.078" v="377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" creationId="{BDADF6C8-5795-3256-945C-F60B4A273E68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5:39.218" v="369"/>
          <ac:spMkLst>
            <pc:docMk/>
            <pc:sldMk cId="698962906" sldId="267"/>
            <ac:spMk id="3" creationId="{1767763D-E8D8-A9AD-5C7D-0844386E853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9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11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3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5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0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2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4" creationId="{C1DD1A8A-57D5-4A81-AD04-532B043C561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5" creationId="{007891EC-4501-44ED-A8C8-B11B6DB767A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7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8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4.500" v="376"/>
          <ac:spMkLst>
            <pc:docMk/>
            <pc:sldMk cId="698962906" sldId="267"/>
            <ac:spMk id="29" creationId="{AF2F604E-43BE-4DC3-B983-E071523364F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3" creationId="{ECC07320-C2CA-4E29-8481-9D9E143C778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5" creationId="{178FB36B-5BFE-42CA-BC60-1115E0D95EEC}"/>
          </ac:spMkLst>
        </pc:spChg>
        <pc:picChg chg="add del">
          <ac:chgData name="Daniel Foth" userId="S::d00165175@student.dkit.ie::6aff8c4d-96c9-451d-bce0-b3c008e95528" providerId="AD" clId="Web-{B38A1117-A9DA-43CE-8B56-E243CB51EC30}" dt="2024-03-01T12:05:39.203" v="368"/>
          <ac:picMkLst>
            <pc:docMk/>
            <pc:sldMk cId="698962906" sldId="267"/>
            <ac:picMk id="5" creationId="{4E526B06-ED06-87AC-8DA6-43B500F4056D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2:06:07.078" v="377"/>
          <ac:picMkLst>
            <pc:docMk/>
            <pc:sldMk cId="698962906" sldId="267"/>
            <ac:picMk id="14" creationId="{C6BE3899-1461-A953-1324-99E715EB9A74}"/>
          </ac:picMkLst>
        </pc:picChg>
      </pc:sldChg>
      <pc:sldChg chg="modSp new ord">
        <pc:chgData name="Daniel Foth" userId="S::d00165175@student.dkit.ie::6aff8c4d-96c9-451d-bce0-b3c008e95528" providerId="AD" clId="Web-{B38A1117-A9DA-43CE-8B56-E243CB51EC30}" dt="2024-03-01T12:09:02.987" v="402" actId="20577"/>
        <pc:sldMkLst>
          <pc:docMk/>
          <pc:sldMk cId="1091502977" sldId="268"/>
        </pc:sldMkLst>
        <pc:spChg chg="mod">
          <ac:chgData name="Daniel Foth" userId="S::d00165175@student.dkit.ie::6aff8c4d-96c9-451d-bce0-b3c008e95528" providerId="AD" clId="Web-{B38A1117-A9DA-43CE-8B56-E243CB51EC30}" dt="2024-03-01T12:09:02.987" v="402" actId="20577"/>
          <ac:spMkLst>
            <pc:docMk/>
            <pc:sldMk cId="1091502977" sldId="268"/>
            <ac:spMk id="2" creationId="{750953F3-B069-1E44-5C4C-143CC80451A1}"/>
          </ac:spMkLst>
        </pc:spChg>
      </pc:sldChg>
    </pc:docChg>
  </pc:docChgLst>
  <pc:docChgLst>
    <pc:chgData name="Daniel Foth" userId="S::d00165175@student.dkit.ie::6aff8c4d-96c9-451d-bce0-b3c008e95528" providerId="AD" clId="Web-{C28DF06E-37F2-C84F-210F-97BB07A3F897}"/>
    <pc:docChg chg="addSld delSld modSld">
      <pc:chgData name="Daniel Foth" userId="S::d00165175@student.dkit.ie::6aff8c4d-96c9-451d-bce0-b3c008e95528" providerId="AD" clId="Web-{C28DF06E-37F2-C84F-210F-97BB07A3F897}" dt="2024-04-08T19:55:04.715" v="11"/>
      <pc:docMkLst>
        <pc:docMk/>
      </pc:docMkLst>
      <pc:sldChg chg="modSp">
        <pc:chgData name="Daniel Foth" userId="S::d00165175@student.dkit.ie::6aff8c4d-96c9-451d-bce0-b3c008e95528" providerId="AD" clId="Web-{C28DF06E-37F2-C84F-210F-97BB07A3F897}" dt="2024-04-08T19:53:50.650" v="6" actId="20577"/>
        <pc:sldMkLst>
          <pc:docMk/>
          <pc:sldMk cId="139128639" sldId="257"/>
        </pc:sldMkLst>
        <pc:spChg chg="mod">
          <ac:chgData name="Daniel Foth" userId="S::d00165175@student.dkit.ie::6aff8c4d-96c9-451d-bce0-b3c008e95528" providerId="AD" clId="Web-{C28DF06E-37F2-C84F-210F-97BB07A3F897}" dt="2024-04-08T19:53:50.650" v="6" actId="20577"/>
          <ac:spMkLst>
            <pc:docMk/>
            <pc:sldMk cId="139128639" sldId="257"/>
            <ac:spMk id="2" creationId="{8F0E1BDD-E7AB-8B0C-BB6F-437B8E318566}"/>
          </ac:spMkLst>
        </pc:spChg>
      </pc:sldChg>
      <pc:sldChg chg="add del">
        <pc:chgData name="Daniel Foth" userId="S::d00165175@student.dkit.ie::6aff8c4d-96c9-451d-bce0-b3c008e95528" providerId="AD" clId="Web-{C28DF06E-37F2-C84F-210F-97BB07A3F897}" dt="2024-04-08T19:55:04.715" v="11"/>
        <pc:sldMkLst>
          <pc:docMk/>
          <pc:sldMk cId="1978963364" sldId="259"/>
        </pc:sldMkLst>
      </pc:sldChg>
      <pc:sldChg chg="add del">
        <pc:chgData name="Daniel Foth" userId="S::d00165175@student.dkit.ie::6aff8c4d-96c9-451d-bce0-b3c008e95528" providerId="AD" clId="Web-{C28DF06E-37F2-C84F-210F-97BB07A3F897}" dt="2024-04-08T19:55:02.637" v="10"/>
        <pc:sldMkLst>
          <pc:docMk/>
          <pc:sldMk cId="3948435612" sldId="265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hyperlink" Target="https://freesound.org/" TargetMode="Externa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hyperlink" Target="https://freesound.org/" TargetMode="External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Relationship Id="rId9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290D0-5F75-4674-85E9-30F3DEDC522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A3A87270-292D-4B30-B3DD-55158D72C315}">
      <dgm:prSet/>
      <dgm:spPr/>
      <dgm:t>
        <a:bodyPr/>
        <a:lstStyle/>
        <a:p>
          <a:r>
            <a:rPr lang="en-US"/>
            <a:t>Interfaces - Interfaces will be made in UE5, any visual assets needed will be made in Krita.</a:t>
          </a:r>
        </a:p>
      </dgm:t>
    </dgm:pt>
    <dgm:pt modelId="{2991064E-1F35-4125-9FEC-950CC08CE4CE}" type="parTrans" cxnId="{B1489ECB-84F8-4DE3-BD8E-393B8EE0B9BF}">
      <dgm:prSet/>
      <dgm:spPr/>
      <dgm:t>
        <a:bodyPr/>
        <a:lstStyle/>
        <a:p>
          <a:endParaRPr lang="en-US"/>
        </a:p>
      </dgm:t>
    </dgm:pt>
    <dgm:pt modelId="{5D28A63A-2C9D-4A6E-BD66-21269F072B42}" type="sibTrans" cxnId="{B1489ECB-84F8-4DE3-BD8E-393B8EE0B9BF}">
      <dgm:prSet/>
      <dgm:spPr/>
      <dgm:t>
        <a:bodyPr/>
        <a:lstStyle/>
        <a:p>
          <a:endParaRPr lang="en-US"/>
        </a:p>
      </dgm:t>
    </dgm:pt>
    <dgm:pt modelId="{7DEEA024-F99C-4FA0-8916-866A459DBB3B}">
      <dgm:prSet/>
      <dgm:spPr/>
      <dgm:t>
        <a:bodyPr/>
        <a:lstStyle/>
        <a:p>
          <a:r>
            <a:rPr lang="en-US"/>
            <a:t>3D Models - All 3D models will be made &amp; textured in blender and imported into UE5.</a:t>
          </a:r>
        </a:p>
      </dgm:t>
    </dgm:pt>
    <dgm:pt modelId="{14B993BD-7603-40FE-A5DE-65040AE233C6}" type="parTrans" cxnId="{DD76C0A5-941F-48C0-B2B1-394BD6A94B3E}">
      <dgm:prSet/>
      <dgm:spPr/>
      <dgm:t>
        <a:bodyPr/>
        <a:lstStyle/>
        <a:p>
          <a:endParaRPr lang="en-US"/>
        </a:p>
      </dgm:t>
    </dgm:pt>
    <dgm:pt modelId="{C15C9608-FFA2-4068-A585-F9469C2C30AA}" type="sibTrans" cxnId="{DD76C0A5-941F-48C0-B2B1-394BD6A94B3E}">
      <dgm:prSet/>
      <dgm:spPr/>
      <dgm:t>
        <a:bodyPr/>
        <a:lstStyle/>
        <a:p>
          <a:endParaRPr lang="en-US"/>
        </a:p>
      </dgm:t>
    </dgm:pt>
    <dgm:pt modelId="{80D7B9A3-2240-4FFD-8CA1-C8D74E45E389}">
      <dgm:prSet/>
      <dgm:spPr/>
      <dgm:t>
        <a:bodyPr/>
        <a:lstStyle/>
        <a:p>
          <a:r>
            <a:rPr lang="en-US"/>
            <a:t>Audio - All audio assets will be sourced with a Creative Commons license from </a:t>
          </a:r>
          <a:r>
            <a:rPr lang="en-US">
              <a:hlinkClick xmlns:r="http://schemas.openxmlformats.org/officeDocument/2006/relationships" r:id="rId1"/>
            </a:rPr>
            <a:t>https://freesound.org/</a:t>
          </a:r>
          <a:r>
            <a:rPr lang="en-US"/>
            <a:t>.</a:t>
          </a:r>
        </a:p>
      </dgm:t>
    </dgm:pt>
    <dgm:pt modelId="{184C4379-52C0-4690-A54D-9E3F844258D0}" type="parTrans" cxnId="{B39474F2-0E4F-4276-A03F-F2E0754ABEF9}">
      <dgm:prSet/>
      <dgm:spPr/>
      <dgm:t>
        <a:bodyPr/>
        <a:lstStyle/>
        <a:p>
          <a:endParaRPr lang="en-US"/>
        </a:p>
      </dgm:t>
    </dgm:pt>
    <dgm:pt modelId="{3E56CC89-FED7-40B6-AC16-00348852432B}" type="sibTrans" cxnId="{B39474F2-0E4F-4276-A03F-F2E0754ABEF9}">
      <dgm:prSet/>
      <dgm:spPr/>
      <dgm:t>
        <a:bodyPr/>
        <a:lstStyle/>
        <a:p>
          <a:endParaRPr lang="en-US"/>
        </a:p>
      </dgm:t>
    </dgm:pt>
    <dgm:pt modelId="{74CD7C82-B0DC-432A-8D6A-971133C149CB}">
      <dgm:prSet/>
      <dgm:spPr/>
      <dgm:t>
        <a:bodyPr/>
        <a:lstStyle/>
        <a:p>
          <a:r>
            <a:rPr lang="en-US"/>
            <a:t>Audacity and Krita will be used for editing sounds and images.</a:t>
          </a:r>
        </a:p>
      </dgm:t>
    </dgm:pt>
    <dgm:pt modelId="{F9915652-F797-433D-84D2-1460283E8CAA}" type="parTrans" cxnId="{77921BC6-9DC8-4C7D-8B91-2105EE2E1BEA}">
      <dgm:prSet/>
      <dgm:spPr/>
      <dgm:t>
        <a:bodyPr/>
        <a:lstStyle/>
        <a:p>
          <a:endParaRPr lang="en-US"/>
        </a:p>
      </dgm:t>
    </dgm:pt>
    <dgm:pt modelId="{E9DB5F6E-7A78-47D1-8BBC-C1A39A61298F}" type="sibTrans" cxnId="{77921BC6-9DC8-4C7D-8B91-2105EE2E1BEA}">
      <dgm:prSet/>
      <dgm:spPr/>
      <dgm:t>
        <a:bodyPr/>
        <a:lstStyle/>
        <a:p>
          <a:endParaRPr lang="en-US"/>
        </a:p>
      </dgm:t>
    </dgm:pt>
    <dgm:pt modelId="{58A78428-5B0A-4CF8-9DE7-360FB94443C1}" type="pres">
      <dgm:prSet presAssocID="{572290D0-5F75-4674-85E9-30F3DEDC522E}" presName="root" presStyleCnt="0">
        <dgm:presLayoutVars>
          <dgm:dir/>
          <dgm:resizeHandles val="exact"/>
        </dgm:presLayoutVars>
      </dgm:prSet>
      <dgm:spPr/>
    </dgm:pt>
    <dgm:pt modelId="{888B56DA-968E-4C55-A1BE-49BC24EC87CD}" type="pres">
      <dgm:prSet presAssocID="{A3A87270-292D-4B30-B3DD-55158D72C315}" presName="compNode" presStyleCnt="0"/>
      <dgm:spPr/>
    </dgm:pt>
    <dgm:pt modelId="{0616FA34-CCF9-4E5B-B073-285EF5455E1C}" type="pres">
      <dgm:prSet presAssocID="{A3A87270-292D-4B30-B3DD-55158D72C315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07A50D0-961C-4778-B2B1-F8F5C1D19A85}" type="pres">
      <dgm:prSet presAssocID="{A3A87270-292D-4B30-B3DD-55158D72C315}" presName="spaceRect" presStyleCnt="0"/>
      <dgm:spPr/>
    </dgm:pt>
    <dgm:pt modelId="{B314A85B-BEE8-43BB-B5EB-D35D3BCA94B6}" type="pres">
      <dgm:prSet presAssocID="{A3A87270-292D-4B30-B3DD-55158D72C315}" presName="textRect" presStyleLbl="revTx" presStyleIdx="0" presStyleCnt="4">
        <dgm:presLayoutVars>
          <dgm:chMax val="1"/>
          <dgm:chPref val="1"/>
        </dgm:presLayoutVars>
      </dgm:prSet>
      <dgm:spPr/>
    </dgm:pt>
    <dgm:pt modelId="{DA679D30-E7F5-421B-BC04-DD6DC8A694FD}" type="pres">
      <dgm:prSet presAssocID="{5D28A63A-2C9D-4A6E-BD66-21269F072B42}" presName="sibTrans" presStyleCnt="0"/>
      <dgm:spPr/>
    </dgm:pt>
    <dgm:pt modelId="{A939B9E7-A22F-4BC3-BF77-986F78D6F6DA}" type="pres">
      <dgm:prSet presAssocID="{7DEEA024-F99C-4FA0-8916-866A459DBB3B}" presName="compNode" presStyleCnt="0"/>
      <dgm:spPr/>
    </dgm:pt>
    <dgm:pt modelId="{DF64DDDA-1E57-4530-9F8C-005403F5336D}" type="pres">
      <dgm:prSet presAssocID="{7DEEA024-F99C-4FA0-8916-866A459DBB3B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B88395D5-8335-4666-82C9-466055F735C6}" type="pres">
      <dgm:prSet presAssocID="{7DEEA024-F99C-4FA0-8916-866A459DBB3B}" presName="spaceRect" presStyleCnt="0"/>
      <dgm:spPr/>
    </dgm:pt>
    <dgm:pt modelId="{854677BF-02EC-47A8-82A8-B15F194D359C}" type="pres">
      <dgm:prSet presAssocID="{7DEEA024-F99C-4FA0-8916-866A459DBB3B}" presName="textRect" presStyleLbl="revTx" presStyleIdx="1" presStyleCnt="4">
        <dgm:presLayoutVars>
          <dgm:chMax val="1"/>
          <dgm:chPref val="1"/>
        </dgm:presLayoutVars>
      </dgm:prSet>
      <dgm:spPr/>
    </dgm:pt>
    <dgm:pt modelId="{0A3B16D9-8F5C-46E2-A189-9843BD2D71FA}" type="pres">
      <dgm:prSet presAssocID="{C15C9608-FFA2-4068-A585-F9469C2C30AA}" presName="sibTrans" presStyleCnt="0"/>
      <dgm:spPr/>
    </dgm:pt>
    <dgm:pt modelId="{E87B1BC4-4024-44B1-B330-E7EAA4A1D2BF}" type="pres">
      <dgm:prSet presAssocID="{80D7B9A3-2240-4FFD-8CA1-C8D74E45E389}" presName="compNode" presStyleCnt="0"/>
      <dgm:spPr/>
    </dgm:pt>
    <dgm:pt modelId="{986801C3-DFCE-4B17-A3FA-6E7F69915EBB}" type="pres">
      <dgm:prSet presAssocID="{80D7B9A3-2240-4FFD-8CA1-C8D74E45E389}" presName="iconRect" presStyleLbl="node1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B66A005E-F690-4713-8CC5-C21EC8947355}" type="pres">
      <dgm:prSet presAssocID="{80D7B9A3-2240-4FFD-8CA1-C8D74E45E389}" presName="spaceRect" presStyleCnt="0"/>
      <dgm:spPr/>
    </dgm:pt>
    <dgm:pt modelId="{11D11F00-F546-4AF5-A3F1-0DFFCA0B0354}" type="pres">
      <dgm:prSet presAssocID="{80D7B9A3-2240-4FFD-8CA1-C8D74E45E389}" presName="textRect" presStyleLbl="revTx" presStyleIdx="2" presStyleCnt="4">
        <dgm:presLayoutVars>
          <dgm:chMax val="1"/>
          <dgm:chPref val="1"/>
        </dgm:presLayoutVars>
      </dgm:prSet>
      <dgm:spPr/>
    </dgm:pt>
    <dgm:pt modelId="{8EF2F7F2-2E78-4E48-A805-700D9D36877D}" type="pres">
      <dgm:prSet presAssocID="{3E56CC89-FED7-40B6-AC16-00348852432B}" presName="sibTrans" presStyleCnt="0"/>
      <dgm:spPr/>
    </dgm:pt>
    <dgm:pt modelId="{A18E32EE-A2C1-45C5-9679-200953BA6E84}" type="pres">
      <dgm:prSet presAssocID="{74CD7C82-B0DC-432A-8D6A-971133C149CB}" presName="compNode" presStyleCnt="0"/>
      <dgm:spPr/>
    </dgm:pt>
    <dgm:pt modelId="{0CE07016-D863-4FBB-A131-C032D5F8C683}" type="pres">
      <dgm:prSet presAssocID="{74CD7C82-B0DC-432A-8D6A-971133C149CB}" presName="iconRect" presStyleLbl="nod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ypewriter"/>
        </a:ext>
      </dgm:extLst>
    </dgm:pt>
    <dgm:pt modelId="{2E74B19F-85F5-4C9A-9BB0-516F7CFE89A1}" type="pres">
      <dgm:prSet presAssocID="{74CD7C82-B0DC-432A-8D6A-971133C149CB}" presName="spaceRect" presStyleCnt="0"/>
      <dgm:spPr/>
    </dgm:pt>
    <dgm:pt modelId="{255E150B-1B8C-400C-A026-1002396642CF}" type="pres">
      <dgm:prSet presAssocID="{74CD7C82-B0DC-432A-8D6A-971133C149C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7830330-6BD3-4369-9AFC-6E04A1BB74E3}" type="presOf" srcId="{572290D0-5F75-4674-85E9-30F3DEDC522E}" destId="{58A78428-5B0A-4CF8-9DE7-360FB94443C1}" srcOrd="0" destOrd="0" presId="urn:microsoft.com/office/officeart/2018/2/layout/IconLabelList"/>
    <dgm:cxn modelId="{2433A136-7DDB-429C-BFAF-D0E972EDFEB4}" type="presOf" srcId="{7DEEA024-F99C-4FA0-8916-866A459DBB3B}" destId="{854677BF-02EC-47A8-82A8-B15F194D359C}" srcOrd="0" destOrd="0" presId="urn:microsoft.com/office/officeart/2018/2/layout/IconLabelList"/>
    <dgm:cxn modelId="{10FF577A-B9EC-47ED-AA39-CEE7C105D1AE}" type="presOf" srcId="{80D7B9A3-2240-4FFD-8CA1-C8D74E45E389}" destId="{11D11F00-F546-4AF5-A3F1-0DFFCA0B0354}" srcOrd="0" destOrd="0" presId="urn:microsoft.com/office/officeart/2018/2/layout/IconLabelList"/>
    <dgm:cxn modelId="{DD76C0A5-941F-48C0-B2B1-394BD6A94B3E}" srcId="{572290D0-5F75-4674-85E9-30F3DEDC522E}" destId="{7DEEA024-F99C-4FA0-8916-866A459DBB3B}" srcOrd="1" destOrd="0" parTransId="{14B993BD-7603-40FE-A5DE-65040AE233C6}" sibTransId="{C15C9608-FFA2-4068-A585-F9469C2C30AA}"/>
    <dgm:cxn modelId="{08A7DEA7-5341-4A88-8D87-5E5B8BA1221A}" type="presOf" srcId="{A3A87270-292D-4B30-B3DD-55158D72C315}" destId="{B314A85B-BEE8-43BB-B5EB-D35D3BCA94B6}" srcOrd="0" destOrd="0" presId="urn:microsoft.com/office/officeart/2018/2/layout/IconLabelList"/>
    <dgm:cxn modelId="{77921BC6-9DC8-4C7D-8B91-2105EE2E1BEA}" srcId="{572290D0-5F75-4674-85E9-30F3DEDC522E}" destId="{74CD7C82-B0DC-432A-8D6A-971133C149CB}" srcOrd="3" destOrd="0" parTransId="{F9915652-F797-433D-84D2-1460283E8CAA}" sibTransId="{E9DB5F6E-7A78-47D1-8BBC-C1A39A61298F}"/>
    <dgm:cxn modelId="{B1489ECB-84F8-4DE3-BD8E-393B8EE0B9BF}" srcId="{572290D0-5F75-4674-85E9-30F3DEDC522E}" destId="{A3A87270-292D-4B30-B3DD-55158D72C315}" srcOrd="0" destOrd="0" parTransId="{2991064E-1F35-4125-9FEC-950CC08CE4CE}" sibTransId="{5D28A63A-2C9D-4A6E-BD66-21269F072B42}"/>
    <dgm:cxn modelId="{7E676AEE-41ED-4F45-AC1A-1ECFBB7F8C87}" type="presOf" srcId="{74CD7C82-B0DC-432A-8D6A-971133C149CB}" destId="{255E150B-1B8C-400C-A026-1002396642CF}" srcOrd="0" destOrd="0" presId="urn:microsoft.com/office/officeart/2018/2/layout/IconLabelList"/>
    <dgm:cxn modelId="{B39474F2-0E4F-4276-A03F-F2E0754ABEF9}" srcId="{572290D0-5F75-4674-85E9-30F3DEDC522E}" destId="{80D7B9A3-2240-4FFD-8CA1-C8D74E45E389}" srcOrd="2" destOrd="0" parTransId="{184C4379-52C0-4690-A54D-9E3F844258D0}" sibTransId="{3E56CC89-FED7-40B6-AC16-00348852432B}"/>
    <dgm:cxn modelId="{99666A66-7500-4CAB-82D7-5DBBE3C0EF76}" type="presParOf" srcId="{58A78428-5B0A-4CF8-9DE7-360FB94443C1}" destId="{888B56DA-968E-4C55-A1BE-49BC24EC87CD}" srcOrd="0" destOrd="0" presId="urn:microsoft.com/office/officeart/2018/2/layout/IconLabelList"/>
    <dgm:cxn modelId="{3FB7FAB1-8620-4969-A428-ACC8A171E719}" type="presParOf" srcId="{888B56DA-968E-4C55-A1BE-49BC24EC87CD}" destId="{0616FA34-CCF9-4E5B-B073-285EF5455E1C}" srcOrd="0" destOrd="0" presId="urn:microsoft.com/office/officeart/2018/2/layout/IconLabelList"/>
    <dgm:cxn modelId="{12B50483-8AF9-4346-AB33-BF037C8FEEED}" type="presParOf" srcId="{888B56DA-968E-4C55-A1BE-49BC24EC87CD}" destId="{007A50D0-961C-4778-B2B1-F8F5C1D19A85}" srcOrd="1" destOrd="0" presId="urn:microsoft.com/office/officeart/2018/2/layout/IconLabelList"/>
    <dgm:cxn modelId="{1764B614-F1E7-4068-8DA5-DE8F67F6943A}" type="presParOf" srcId="{888B56DA-968E-4C55-A1BE-49BC24EC87CD}" destId="{B314A85B-BEE8-43BB-B5EB-D35D3BCA94B6}" srcOrd="2" destOrd="0" presId="urn:microsoft.com/office/officeart/2018/2/layout/IconLabelList"/>
    <dgm:cxn modelId="{A570BC8B-C56A-4F7B-898B-971752F78B3E}" type="presParOf" srcId="{58A78428-5B0A-4CF8-9DE7-360FB94443C1}" destId="{DA679D30-E7F5-421B-BC04-DD6DC8A694FD}" srcOrd="1" destOrd="0" presId="urn:microsoft.com/office/officeart/2018/2/layout/IconLabelList"/>
    <dgm:cxn modelId="{6DF7D1E8-F4BE-4B0A-8427-06CEF9C5790A}" type="presParOf" srcId="{58A78428-5B0A-4CF8-9DE7-360FB94443C1}" destId="{A939B9E7-A22F-4BC3-BF77-986F78D6F6DA}" srcOrd="2" destOrd="0" presId="urn:microsoft.com/office/officeart/2018/2/layout/IconLabelList"/>
    <dgm:cxn modelId="{B61B4EEA-7169-42BA-B221-C479BAB8CE9C}" type="presParOf" srcId="{A939B9E7-A22F-4BC3-BF77-986F78D6F6DA}" destId="{DF64DDDA-1E57-4530-9F8C-005403F5336D}" srcOrd="0" destOrd="0" presId="urn:microsoft.com/office/officeart/2018/2/layout/IconLabelList"/>
    <dgm:cxn modelId="{2EE202F6-7740-4B16-A206-295A147E8348}" type="presParOf" srcId="{A939B9E7-A22F-4BC3-BF77-986F78D6F6DA}" destId="{B88395D5-8335-4666-82C9-466055F735C6}" srcOrd="1" destOrd="0" presId="urn:microsoft.com/office/officeart/2018/2/layout/IconLabelList"/>
    <dgm:cxn modelId="{83A1266F-ED1F-4682-8C59-8B51571EEB77}" type="presParOf" srcId="{A939B9E7-A22F-4BC3-BF77-986F78D6F6DA}" destId="{854677BF-02EC-47A8-82A8-B15F194D359C}" srcOrd="2" destOrd="0" presId="urn:microsoft.com/office/officeart/2018/2/layout/IconLabelList"/>
    <dgm:cxn modelId="{C578F83E-6FD6-4034-8D91-6FBC8DFC5B98}" type="presParOf" srcId="{58A78428-5B0A-4CF8-9DE7-360FB94443C1}" destId="{0A3B16D9-8F5C-46E2-A189-9843BD2D71FA}" srcOrd="3" destOrd="0" presId="urn:microsoft.com/office/officeart/2018/2/layout/IconLabelList"/>
    <dgm:cxn modelId="{1D09B0AC-8098-47AC-BA46-58C82298E466}" type="presParOf" srcId="{58A78428-5B0A-4CF8-9DE7-360FB94443C1}" destId="{E87B1BC4-4024-44B1-B330-E7EAA4A1D2BF}" srcOrd="4" destOrd="0" presId="urn:microsoft.com/office/officeart/2018/2/layout/IconLabelList"/>
    <dgm:cxn modelId="{5D0724A5-8A86-449D-B7BA-E502883C90AF}" type="presParOf" srcId="{E87B1BC4-4024-44B1-B330-E7EAA4A1D2BF}" destId="{986801C3-DFCE-4B17-A3FA-6E7F69915EBB}" srcOrd="0" destOrd="0" presId="urn:microsoft.com/office/officeart/2018/2/layout/IconLabelList"/>
    <dgm:cxn modelId="{72EB7AA5-C750-407F-BF01-80F5D5B96AB9}" type="presParOf" srcId="{E87B1BC4-4024-44B1-B330-E7EAA4A1D2BF}" destId="{B66A005E-F690-4713-8CC5-C21EC8947355}" srcOrd="1" destOrd="0" presId="urn:microsoft.com/office/officeart/2018/2/layout/IconLabelList"/>
    <dgm:cxn modelId="{4BB500D5-40DC-4941-BFEB-86CC8B1A5262}" type="presParOf" srcId="{E87B1BC4-4024-44B1-B330-E7EAA4A1D2BF}" destId="{11D11F00-F546-4AF5-A3F1-0DFFCA0B0354}" srcOrd="2" destOrd="0" presId="urn:microsoft.com/office/officeart/2018/2/layout/IconLabelList"/>
    <dgm:cxn modelId="{7FA77E5A-3DC9-431C-96F0-895B437EFBCC}" type="presParOf" srcId="{58A78428-5B0A-4CF8-9DE7-360FB94443C1}" destId="{8EF2F7F2-2E78-4E48-A805-700D9D36877D}" srcOrd="5" destOrd="0" presId="urn:microsoft.com/office/officeart/2018/2/layout/IconLabelList"/>
    <dgm:cxn modelId="{2952BCF9-7601-43DB-B303-9E5C76B2162C}" type="presParOf" srcId="{58A78428-5B0A-4CF8-9DE7-360FB94443C1}" destId="{A18E32EE-A2C1-45C5-9679-200953BA6E84}" srcOrd="6" destOrd="0" presId="urn:microsoft.com/office/officeart/2018/2/layout/IconLabelList"/>
    <dgm:cxn modelId="{6F251C43-D7FE-4E85-A183-542E7F5BA7D6}" type="presParOf" srcId="{A18E32EE-A2C1-45C5-9679-200953BA6E84}" destId="{0CE07016-D863-4FBB-A131-C032D5F8C683}" srcOrd="0" destOrd="0" presId="urn:microsoft.com/office/officeart/2018/2/layout/IconLabelList"/>
    <dgm:cxn modelId="{667BDAA7-8341-4463-83AD-AFA104580E96}" type="presParOf" srcId="{A18E32EE-A2C1-45C5-9679-200953BA6E84}" destId="{2E74B19F-85F5-4C9A-9BB0-516F7CFE89A1}" srcOrd="1" destOrd="0" presId="urn:microsoft.com/office/officeart/2018/2/layout/IconLabelList"/>
    <dgm:cxn modelId="{CAFEFF26-E20C-4FB0-AF33-14B8FBCE5AE1}" type="presParOf" srcId="{A18E32EE-A2C1-45C5-9679-200953BA6E84}" destId="{255E150B-1B8C-400C-A026-1002396642C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6FA34-CCF9-4E5B-B073-285EF5455E1C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14A85B-BEE8-43BB-B5EB-D35D3BCA94B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Interfaces - Interfaces will be made in UE5, any visual assets needed will be made in Krita.</a:t>
          </a:r>
        </a:p>
      </dsp:txBody>
      <dsp:txXfrm>
        <a:off x="569079" y="2427788"/>
        <a:ext cx="2072362" cy="720000"/>
      </dsp:txXfrm>
    </dsp:sp>
    <dsp:sp modelId="{DF64DDDA-1E57-4530-9F8C-005403F5336D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4677BF-02EC-47A8-82A8-B15F194D359C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3D Models - All 3D models will be made &amp; textured in blender and imported into UE5.</a:t>
          </a:r>
        </a:p>
      </dsp:txBody>
      <dsp:txXfrm>
        <a:off x="3004105" y="2427788"/>
        <a:ext cx="2072362" cy="720000"/>
      </dsp:txXfrm>
    </dsp:sp>
    <dsp:sp modelId="{986801C3-DFCE-4B17-A3FA-6E7F69915EBB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D11F00-F546-4AF5-A3F1-0DFFCA0B0354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Audio - All audio assets will be sourced with a Creative Commons license from </a:t>
          </a:r>
          <a:r>
            <a:rPr lang="en-US" sz="1200" kern="1200">
              <a:hlinkClick xmlns:r="http://schemas.openxmlformats.org/officeDocument/2006/relationships" r:id="rId7"/>
            </a:rPr>
            <a:t>https://freesound.org/</a:t>
          </a:r>
          <a:r>
            <a:rPr lang="en-US" sz="1200" kern="1200"/>
            <a:t>.</a:t>
          </a:r>
        </a:p>
      </dsp:txBody>
      <dsp:txXfrm>
        <a:off x="5439131" y="2427788"/>
        <a:ext cx="2072362" cy="720000"/>
      </dsp:txXfrm>
    </dsp:sp>
    <dsp:sp modelId="{0CE07016-D863-4FBB-A131-C032D5F8C683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E150B-1B8C-400C-A026-1002396642CF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Audacity and Krita will be used for editing sounds and images.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eQF7XDkFA8?feature=oembe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rawing of a logo&#10;&#10;Description automatically generated">
            <a:extLst>
              <a:ext uri="{FF2B5EF4-FFF2-40B4-BE49-F238E27FC236}">
                <a16:creationId xmlns:a16="http://schemas.microsoft.com/office/drawing/2014/main" id="{6260C0D8-2F07-D359-6BA3-AEC314D17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70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916" y="2852381"/>
            <a:ext cx="3161940" cy="264024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ea typeface="Calibri Light"/>
                <a:cs typeface="Calibri Light"/>
              </a:rPr>
              <a:t>Obstacle Course Game Concept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1915" y="5676901"/>
            <a:ext cx="3306089" cy="66580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Daniel Foth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44EEB-D0DE-F5CA-6B13-B836F5F04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596455" cy="1322888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User Testing</a:t>
            </a:r>
            <a:endParaRPr lang="en-US"/>
          </a:p>
        </p:txBody>
      </p:sp>
      <p:pic>
        <p:nvPicPr>
          <p:cNvPr id="4" name="Content Placeholder 3" descr="A graph with purple squares&#10;&#10;Description automatically generated">
            <a:extLst>
              <a:ext uri="{FF2B5EF4-FFF2-40B4-BE49-F238E27FC236}">
                <a16:creationId xmlns:a16="http://schemas.microsoft.com/office/drawing/2014/main" id="{B69606C6-4F46-05D7-F498-D55DB2667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185" y="609599"/>
            <a:ext cx="2586874" cy="1183495"/>
          </a:xfrm>
          <a:prstGeom prst="rect">
            <a:avLst/>
          </a:prstGeom>
        </p:spPr>
      </p:pic>
      <p:sp>
        <p:nvSpPr>
          <p:cNvPr id="38" name="Content Placeholder 12">
            <a:extLst>
              <a:ext uri="{FF2B5EF4-FFF2-40B4-BE49-F238E27FC236}">
                <a16:creationId xmlns:a16="http://schemas.microsoft.com/office/drawing/2014/main" id="{B58BD525-0ECC-3041-DAB4-03811A1B1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1"/>
            <a:ext cx="6433805" cy="39085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ea typeface="Calibri"/>
                <a:cs typeface="Calibri"/>
              </a:rPr>
              <a:t>The concept was well received</a:t>
            </a:r>
          </a:p>
          <a:p>
            <a:r>
              <a:rPr lang="en-US" sz="1400">
                <a:ea typeface="Calibri"/>
                <a:cs typeface="Calibri"/>
              </a:rPr>
              <a:t>The gray box didn't have a well-defined goal but concept has a very well-defined goal.</a:t>
            </a:r>
          </a:p>
          <a:p>
            <a:r>
              <a:rPr lang="en-US" sz="1400">
                <a:ea typeface="Calibri"/>
                <a:cs typeface="Calibri"/>
              </a:rPr>
              <a:t>The gliding mechanic in gray box had some issues, but generally the controls felt solid. Simple and easy to understand controls preferred.</a:t>
            </a:r>
          </a:p>
          <a:p>
            <a:r>
              <a:rPr lang="en-US" sz="1400">
                <a:ea typeface="Calibri"/>
                <a:cs typeface="Calibri"/>
              </a:rPr>
              <a:t>The gray box is also too simple and repetitive for some. Addressed with a variety of platforms, collectables and obstacles. </a:t>
            </a:r>
          </a:p>
          <a:p>
            <a:r>
              <a:rPr lang="en-US" sz="1400">
                <a:ea typeface="Calibri"/>
                <a:cs typeface="Calibri"/>
              </a:rPr>
              <a:t>Key Feedback to work on for alpha: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clearer goal needs to be established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platforms further apart so you need to use the umbrella mechanic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The circles (which I'm assuming are pickups) are not working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bit too simple, needs to be fleshed out a bit more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visuals should evoke more feelings of madness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Could use more wonderland associated imagery, in-game visuals are barebones</a:t>
            </a:r>
          </a:p>
        </p:txBody>
      </p:sp>
      <p:pic>
        <p:nvPicPr>
          <p:cNvPr id="6" name="Picture 5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90B923A5-29C9-4273-3410-CF3C447D4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368" y="2096597"/>
            <a:ext cx="2606508" cy="1179445"/>
          </a:xfrm>
          <a:prstGeom prst="rect">
            <a:avLst/>
          </a:prstGeom>
        </p:spPr>
      </p:pic>
      <p:pic>
        <p:nvPicPr>
          <p:cNvPr id="7" name="Picture 6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6200C579-4F4F-3616-D93C-46F9F5AC9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4368" y="3595567"/>
            <a:ext cx="2606508" cy="1159896"/>
          </a:xfrm>
          <a:prstGeom prst="rect">
            <a:avLst/>
          </a:prstGeom>
        </p:spPr>
      </p:pic>
      <p:pic>
        <p:nvPicPr>
          <p:cNvPr id="8" name="Picture 7" descr="A graph with purple rectangles&#10;&#10;Description automatically generated">
            <a:extLst>
              <a:ext uri="{FF2B5EF4-FFF2-40B4-BE49-F238E27FC236}">
                <a16:creationId xmlns:a16="http://schemas.microsoft.com/office/drawing/2014/main" id="{F3312A92-AFAF-1953-31CA-2D0D80519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4368" y="5097797"/>
            <a:ext cx="2606508" cy="113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38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53F3-B069-1E44-5C4C-143CC8045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Gray Box Demo</a:t>
            </a:r>
            <a:endParaRPr lang="en-US"/>
          </a:p>
        </p:txBody>
      </p:sp>
      <p:pic>
        <p:nvPicPr>
          <p:cNvPr id="4" name="Online Media 3" title="Prototype - Descent into Madness">
            <a:hlinkClick r:id="" action="ppaction://media"/>
            <a:extLst>
              <a:ext uri="{FF2B5EF4-FFF2-40B4-BE49-F238E27FC236}">
                <a16:creationId xmlns:a16="http://schemas.microsoft.com/office/drawing/2014/main" id="{F774A2B7-5B74-9C80-6FDF-596903C24C5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4725" y="1825625"/>
            <a:ext cx="7700963" cy="4351338"/>
          </a:xfrm>
        </p:spPr>
      </p:pic>
    </p:spTree>
    <p:extLst>
      <p:ext uri="{BB962C8B-B14F-4D97-AF65-F5344CB8AC3E}">
        <p14:creationId xmlns:p14="http://schemas.microsoft.com/office/powerpoint/2010/main" val="1091502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Question marks in a line and one question mark is lit">
            <a:extLst>
              <a:ext uri="{FF2B5EF4-FFF2-40B4-BE49-F238E27FC236}">
                <a16:creationId xmlns:a16="http://schemas.microsoft.com/office/drawing/2014/main" id="{C6BE3899-1461-A953-1324-99E715EB9A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DF6C8-5795-3256-945C-F60B4A27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9896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E1BDD-E7AB-8B0C-BB6F-437B8E318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>
                <a:ea typeface="Calibri Light"/>
                <a:cs typeface="Calibri Light"/>
              </a:rPr>
              <a:t>Overview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90C43D-1E0C-CEA5-A4A8-CE8F79569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Descent into Madness is an Alice in Wonderland inspired game where the player descends the rabbit hole.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The game is an Endless Platformer where the further the player gets the faster and crazier the game gets. </a:t>
            </a:r>
          </a:p>
          <a:p>
            <a:r>
              <a:rPr lang="en-US" sz="2000">
                <a:ea typeface="+mn-lt"/>
                <a:cs typeface="+mn-lt"/>
              </a:rPr>
              <a:t>The player's goal is to score the highest score they can before they run out of health.</a:t>
            </a:r>
          </a:p>
        </p:txBody>
      </p:sp>
      <p:pic>
        <p:nvPicPr>
          <p:cNvPr id="4" name="Content Placeholder 3" descr="A drawing of a child with pink hair and blue umbrella&#10;&#10;Description automatically generated">
            <a:extLst>
              <a:ext uri="{FF2B5EF4-FFF2-40B4-BE49-F238E27FC236}">
                <a16:creationId xmlns:a16="http://schemas.microsoft.com/office/drawing/2014/main" id="{7DE7A235-0206-D250-7CBF-37A7152ED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90" r="-1" b="200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128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0D05D2D-CB6A-431B-BE4A-2A7FCC9F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E84CD6E5-269B-4A44-867D-78DBB4DFF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990600"/>
            <a:ext cx="10271760" cy="43053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lice in Wonderland [Manga Style] 12 by AlexandreGRONDIN on DeviantArt">
            <a:extLst>
              <a:ext uri="{FF2B5EF4-FFF2-40B4-BE49-F238E27FC236}">
                <a16:creationId xmlns:a16="http://schemas.microsoft.com/office/drawing/2014/main" id="{0FB4EC75-94FE-18E6-1059-88D24D973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563" y="1309688"/>
            <a:ext cx="2554288" cy="1752600"/>
          </a:xfrm>
          <a:prstGeom prst="rect">
            <a:avLst/>
          </a:prstGeom>
        </p:spPr>
      </p:pic>
      <p:pic>
        <p:nvPicPr>
          <p:cNvPr id="10" name="Picture 9" descr="HD wallpaper: floating islands anime fanart, Chrono Trigger, fantasy art,  video games | Wallpaper Flare">
            <a:extLst>
              <a:ext uri="{FF2B5EF4-FFF2-40B4-BE49-F238E27FC236}">
                <a16:creationId xmlns:a16="http://schemas.microsoft.com/office/drawing/2014/main" id="{4D68A53B-C092-FF0A-AA82-0A3762832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38" y="1309688"/>
            <a:ext cx="2663825" cy="1752600"/>
          </a:xfrm>
          <a:prstGeom prst="rect">
            <a:avLst/>
          </a:prstGeom>
        </p:spPr>
      </p:pic>
      <p:pic>
        <p:nvPicPr>
          <p:cNvPr id="5" name="Picture 4" descr="Art Direction &amp; Production Design for Tim Burton's Alice In Wonderland  Movie — Robert Stromberg">
            <a:extLst>
              <a:ext uri="{FF2B5EF4-FFF2-40B4-BE49-F238E27FC236}">
                <a16:creationId xmlns:a16="http://schemas.microsoft.com/office/drawing/2014/main" id="{2097047E-A347-9B97-4E87-031CE3B3D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850" y="1309688"/>
            <a:ext cx="2908300" cy="1752600"/>
          </a:xfrm>
          <a:prstGeom prst="rect">
            <a:avLst/>
          </a:prstGeom>
        </p:spPr>
      </p:pic>
      <p:pic>
        <p:nvPicPr>
          <p:cNvPr id="11" name="Picture 10" descr="Falling down the Rabbit Hole! | Alice madness returns, Dark alice in  wonderland, Alice in wonderland">
            <a:extLst>
              <a:ext uri="{FF2B5EF4-FFF2-40B4-BE49-F238E27FC236}">
                <a16:creationId xmlns:a16="http://schemas.microsoft.com/office/drawing/2014/main" id="{A70C0387-D093-2C83-E53A-B6A52D75ED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238" y="1309688"/>
            <a:ext cx="1219200" cy="1752600"/>
          </a:xfrm>
          <a:prstGeom prst="rect">
            <a:avLst/>
          </a:prstGeom>
        </p:spPr>
      </p:pic>
      <p:pic>
        <p:nvPicPr>
          <p:cNvPr id="14" name="Picture 13" descr="A colorful art of a person&#10;&#10;Description automatically generated">
            <a:extLst>
              <a:ext uri="{FF2B5EF4-FFF2-40B4-BE49-F238E27FC236}">
                <a16:creationId xmlns:a16="http://schemas.microsoft.com/office/drawing/2014/main" id="{E0B0A0A1-1F13-56B4-3DF1-21E29FE4F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563" y="3125788"/>
            <a:ext cx="1847850" cy="1847850"/>
          </a:xfrm>
          <a:prstGeom prst="rect">
            <a:avLst/>
          </a:prstGeom>
        </p:spPr>
      </p:pic>
      <p:pic>
        <p:nvPicPr>
          <p:cNvPr id="4" name="Content Placeholder 3" descr="Alice in Wonderland” — Meaning, Themes, and Symbols">
            <a:extLst>
              <a:ext uri="{FF2B5EF4-FFF2-40B4-BE49-F238E27FC236}">
                <a16:creationId xmlns:a16="http://schemas.microsoft.com/office/drawing/2014/main" id="{7458E513-BCDF-1969-5105-00B079969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240088" y="3125788"/>
            <a:ext cx="2820988" cy="1847850"/>
          </a:xfrm>
        </p:spPr>
      </p:pic>
      <p:pic>
        <p:nvPicPr>
          <p:cNvPr id="6" name="Picture 5" descr="pink, alice in wonderland, and alice image | Cute art, Art inspiration,  Alice in wonderland">
            <a:extLst>
              <a:ext uri="{FF2B5EF4-FFF2-40B4-BE49-F238E27FC236}">
                <a16:creationId xmlns:a16="http://schemas.microsoft.com/office/drawing/2014/main" id="{43B4E42A-B543-9801-DB13-E7C4E0B46F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6163" y="3125788"/>
            <a:ext cx="1412875" cy="1847850"/>
          </a:xfrm>
          <a:prstGeom prst="rect">
            <a:avLst/>
          </a:prstGeom>
        </p:spPr>
      </p:pic>
      <p:pic>
        <p:nvPicPr>
          <p:cNvPr id="16" name="Picture 15" descr="Anime girls, original characters, Yennineii, umbrella, blue hair, blue  eyes, HD phone wallpaper | Peakpx">
            <a:extLst>
              <a:ext uri="{FF2B5EF4-FFF2-40B4-BE49-F238E27FC236}">
                <a16:creationId xmlns:a16="http://schemas.microsoft.com/office/drawing/2014/main" id="{9E5C9EF1-64B2-28DD-6307-25567DC3DF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4125" y="3125788"/>
            <a:ext cx="1347788" cy="1847850"/>
          </a:xfrm>
          <a:prstGeom prst="rect">
            <a:avLst/>
          </a:prstGeom>
        </p:spPr>
      </p:pic>
      <p:pic>
        <p:nvPicPr>
          <p:cNvPr id="9" name="Picture 8" descr="Anime illustration of a girl with pink hair in a pigtail in an unbuttoned  shirt with a teat sticking out of her chest&quot; - Playground">
            <a:extLst>
              <a:ext uri="{FF2B5EF4-FFF2-40B4-BE49-F238E27FC236}">
                <a16:creationId xmlns:a16="http://schemas.microsoft.com/office/drawing/2014/main" id="{B5FAFB7D-D76D-37D8-3A59-BD2559D29C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7000" y="3125788"/>
            <a:ext cx="1847850" cy="1847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379356-B96D-8F45-8462-5395F903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5419725"/>
            <a:ext cx="10271760" cy="936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Mood board</a:t>
            </a:r>
          </a:p>
        </p:txBody>
      </p:sp>
    </p:spTree>
    <p:extLst>
      <p:ext uri="{BB962C8B-B14F-4D97-AF65-F5344CB8AC3E}">
        <p14:creationId xmlns:p14="http://schemas.microsoft.com/office/powerpoint/2010/main" val="1978963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peedometer">
            <a:extLst>
              <a:ext uri="{FF2B5EF4-FFF2-40B4-BE49-F238E27FC236}">
                <a16:creationId xmlns:a16="http://schemas.microsoft.com/office/drawing/2014/main" id="{D5684E92-7F83-A075-5ECB-089E457E5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23" r="420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96251-F383-8261-53C9-8C60343D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Game Mechanics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6D545-6B7F-AE8F-ADE5-481D450FC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Gliding – using an umbrella to slow fall speed, limited durability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ea typeface="+mn-lt"/>
                <a:cs typeface="+mn-lt"/>
              </a:rPr>
              <a:t>Fall Damage - takes damage when landing from falling to fast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Endless Platforming – more platforms spawn as the player goes down, and the game loop speeds up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732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rawing of a person playing a video game&#10;&#10;Description automatically generated">
            <a:extLst>
              <a:ext uri="{FF2B5EF4-FFF2-40B4-BE49-F238E27FC236}">
                <a16:creationId xmlns:a16="http://schemas.microsoft.com/office/drawing/2014/main" id="{F7E9FF70-2CA4-3021-46BE-B3C91C5CB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038" y="1674813"/>
            <a:ext cx="3752850" cy="4392613"/>
          </a:xfrm>
        </p:spPr>
      </p:pic>
      <p:pic>
        <p:nvPicPr>
          <p:cNvPr id="10" name="Picture 9" descr="A drawing of a spiral and arrow&#10;&#10;Description automatically generated">
            <a:extLst>
              <a:ext uri="{FF2B5EF4-FFF2-40B4-BE49-F238E27FC236}">
                <a16:creationId xmlns:a16="http://schemas.microsoft.com/office/drawing/2014/main" id="{0A57C402-00F8-E564-2E02-63334563A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627" y="3864221"/>
            <a:ext cx="2628900" cy="2228850"/>
          </a:xfrm>
          <a:prstGeom prst="rect">
            <a:avLst/>
          </a:prstGeom>
        </p:spPr>
      </p:pic>
      <p:pic>
        <p:nvPicPr>
          <p:cNvPr id="9" name="Picture 8" descr="A drawing of a lamp post and a light post&#10;&#10;Description automatically generated">
            <a:extLst>
              <a:ext uri="{FF2B5EF4-FFF2-40B4-BE49-F238E27FC236}">
                <a16:creationId xmlns:a16="http://schemas.microsoft.com/office/drawing/2014/main" id="{58A581BA-1AB2-A3C6-7971-D2CAD5EC8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1101" y="1674813"/>
            <a:ext cx="1734178" cy="2078597"/>
          </a:xfrm>
          <a:prstGeom prst="rect">
            <a:avLst/>
          </a:prstGeom>
        </p:spPr>
      </p:pic>
      <p:pic>
        <p:nvPicPr>
          <p:cNvPr id="13" name="Picture 12" descr="A drawing of a golf course&#10;&#10;Description automatically generated">
            <a:extLst>
              <a:ext uri="{FF2B5EF4-FFF2-40B4-BE49-F238E27FC236}">
                <a16:creationId xmlns:a16="http://schemas.microsoft.com/office/drawing/2014/main" id="{FD585534-4C17-B117-45F4-F9E02444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1795" y="3874954"/>
            <a:ext cx="2386013" cy="2228850"/>
          </a:xfrm>
          <a:prstGeom prst="rect">
            <a:avLst/>
          </a:prstGeom>
        </p:spPr>
      </p:pic>
      <p:pic>
        <p:nvPicPr>
          <p:cNvPr id="12" name="Picture 11" descr="A screen shot of a drawing&#10;&#10;Description automatically generated">
            <a:extLst>
              <a:ext uri="{FF2B5EF4-FFF2-40B4-BE49-F238E27FC236}">
                <a16:creationId xmlns:a16="http://schemas.microsoft.com/office/drawing/2014/main" id="{52379765-86E7-ECA4-1016-35A84A898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1853" y="3837167"/>
            <a:ext cx="1780996" cy="2240991"/>
          </a:xfrm>
          <a:prstGeom prst="rect">
            <a:avLst/>
          </a:prstGeom>
        </p:spPr>
      </p:pic>
      <p:pic>
        <p:nvPicPr>
          <p:cNvPr id="5" name="Picture 4" descr="A drawing of a green cupcake&#10;&#10;Description automatically generated">
            <a:extLst>
              <a:ext uri="{FF2B5EF4-FFF2-40B4-BE49-F238E27FC236}">
                <a16:creationId xmlns:a16="http://schemas.microsoft.com/office/drawing/2014/main" id="{2152BBEA-0FE1-9B6A-6F39-9FF1B77B19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5338" y="1679956"/>
            <a:ext cx="2039938" cy="2090738"/>
          </a:xfrm>
          <a:prstGeom prst="rect">
            <a:avLst/>
          </a:prstGeom>
        </p:spPr>
      </p:pic>
      <p:pic>
        <p:nvPicPr>
          <p:cNvPr id="7" name="Picture 6" descr="A drawing of a game&#10;&#10;Description automatically generated">
            <a:extLst>
              <a:ext uri="{FF2B5EF4-FFF2-40B4-BE49-F238E27FC236}">
                <a16:creationId xmlns:a16="http://schemas.microsoft.com/office/drawing/2014/main" id="{12AF27B7-3CA8-618A-F053-ED51A2BB62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5138" y="1679955"/>
            <a:ext cx="3170238" cy="20907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88D3E5-971C-59DA-47A1-88627C40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Level Design</a:t>
            </a:r>
          </a:p>
        </p:txBody>
      </p:sp>
    </p:spTree>
    <p:extLst>
      <p:ext uri="{BB962C8B-B14F-4D97-AF65-F5344CB8AC3E}">
        <p14:creationId xmlns:p14="http://schemas.microsoft.com/office/powerpoint/2010/main" val="2700890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806901-B381-4931-CDDF-531E6AEE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HUD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9B6F4DB0-0302-24FF-4B74-EE34E9CDE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Health</a:t>
            </a:r>
          </a:p>
          <a:p>
            <a:r>
              <a:rPr lang="en-US" sz="2000">
                <a:ea typeface="Calibri"/>
                <a:cs typeface="Calibri"/>
              </a:rPr>
              <a:t>Umbrella Durability</a:t>
            </a:r>
          </a:p>
          <a:p>
            <a:r>
              <a:rPr lang="en-US" sz="2000">
                <a:ea typeface="Calibri"/>
                <a:cs typeface="Calibri"/>
              </a:rPr>
              <a:t>Score</a:t>
            </a:r>
          </a:p>
          <a:p>
            <a:r>
              <a:rPr lang="en-US" sz="2000">
                <a:ea typeface="Calibri"/>
                <a:cs typeface="Calibri"/>
              </a:rPr>
              <a:t>Boarder - indicates falling too fast</a:t>
            </a:r>
          </a:p>
          <a:p>
            <a:endParaRPr lang="en-US" sz="2000">
              <a:ea typeface="Calibri"/>
              <a:cs typeface="Calibri"/>
            </a:endParaRPr>
          </a:p>
        </p:txBody>
      </p:sp>
      <p:pic>
        <p:nvPicPr>
          <p:cNvPr id="4" name="Content Placeholder 3" descr="A close-up of a paper&#10;&#10;Description automatically generated">
            <a:extLst>
              <a:ext uri="{FF2B5EF4-FFF2-40B4-BE49-F238E27FC236}">
                <a16:creationId xmlns:a16="http://schemas.microsoft.com/office/drawing/2014/main" id="{1D575612-C16D-1FC1-3A56-BBCBCD955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4" y="1873536"/>
            <a:ext cx="5365375" cy="291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6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41B67-D91E-0550-FA29-F774B4A9E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9" y="635069"/>
            <a:ext cx="4509236" cy="1139139"/>
          </a:xfrm>
        </p:spPr>
        <p:txBody>
          <a:bodyPr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Menus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327CD9CF-F5E1-C993-75C2-2F428649E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92" y="1941362"/>
            <a:ext cx="4492454" cy="2419097"/>
          </a:xfrm>
        </p:spPr>
        <p:txBody>
          <a:bodyPr anchor="t">
            <a:normAutofit/>
          </a:bodyPr>
          <a:lstStyle/>
          <a:p>
            <a:r>
              <a:rPr lang="en-US" sz="1800">
                <a:ea typeface="Calibri"/>
                <a:cs typeface="Calibri"/>
              </a:rPr>
              <a:t>Main Menu</a:t>
            </a:r>
          </a:p>
          <a:p>
            <a:r>
              <a:rPr lang="en-US" sz="1800">
                <a:ea typeface="Calibri"/>
                <a:cs typeface="Calibri"/>
              </a:rPr>
              <a:t>Options</a:t>
            </a:r>
          </a:p>
          <a:p>
            <a:r>
              <a:rPr lang="en-US" sz="1800">
                <a:ea typeface="Calibri"/>
                <a:cs typeface="Calibri"/>
              </a:rPr>
              <a:t>Controls</a:t>
            </a:r>
          </a:p>
          <a:p>
            <a:r>
              <a:rPr lang="en-US" sz="1800">
                <a:ea typeface="Calibri"/>
                <a:cs typeface="Calibri"/>
              </a:rPr>
              <a:t>Pause</a:t>
            </a:r>
          </a:p>
          <a:p>
            <a:r>
              <a:rPr lang="en-US" sz="1800">
                <a:ea typeface="Calibri"/>
                <a:cs typeface="Calibri"/>
              </a:rPr>
              <a:t>Game Over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9615" y="197110"/>
            <a:ext cx="2020824" cy="202082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F9A408C7-353B-8AF1-7ED0-FA1C021C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-1" b="7502"/>
          <a:stretch/>
        </p:blipFill>
        <p:spPr>
          <a:xfrm>
            <a:off x="5714207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-1626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1428" y="2550745"/>
            <a:ext cx="3072384" cy="307238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291FE-6D37-A8AE-A3F3-105D9D5492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4" b="7506"/>
          <a:stretch/>
        </p:blipFill>
        <p:spPr>
          <a:xfrm>
            <a:off x="5886020" y="2715337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7" name="Picture 6" descr="A drawing of a login screen&#10;&#10;Description automatically generated">
            <a:extLst>
              <a:ext uri="{FF2B5EF4-FFF2-40B4-BE49-F238E27FC236}">
                <a16:creationId xmlns:a16="http://schemas.microsoft.com/office/drawing/2014/main" id="{D0A4FF8A-361B-0F1E-3479-625E4B2A3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16" b="9255"/>
          <a:stretch/>
        </p:blipFill>
        <p:spPr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3162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close-up of a screen&#10;&#10;Description automatically generated">
            <a:extLst>
              <a:ext uri="{FF2B5EF4-FFF2-40B4-BE49-F238E27FC236}">
                <a16:creationId xmlns:a16="http://schemas.microsoft.com/office/drawing/2014/main" id="{CDD67267-7D3D-F8FD-C788-DB8BCFC08E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339" r="1" b="17463"/>
          <a:stretch/>
        </p:blipFill>
        <p:spPr>
          <a:xfrm>
            <a:off x="1818614" y="4769536"/>
            <a:ext cx="3950208" cy="2088462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drawing of a person on a paper&#10;&#10;Description automatically generated">
            <a:extLst>
              <a:ext uri="{FF2B5EF4-FFF2-40B4-BE49-F238E27FC236}">
                <a16:creationId xmlns:a16="http://schemas.microsoft.com/office/drawing/2014/main" id="{FE6BBDDE-ABA9-782B-317D-47A156B3E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14" r="2" b="9108"/>
          <a:stretch/>
        </p:blipFill>
        <p:spPr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9602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DCBFB-3589-D7F3-34E6-F670029C4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>
                <a:ea typeface="Calibri Light"/>
                <a:cs typeface="Calibri Light"/>
              </a:rPr>
              <a:t>Asset Development Plan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D2096C-6866-73DA-0CB4-887E5CE1B0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8702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435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1B58B-24F2-ED1A-01EB-5E0F47512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ea typeface="Calibri Light"/>
                <a:cs typeface="Calibri Light"/>
              </a:rPr>
              <a:t>Roadmap</a:t>
            </a:r>
            <a:endParaRPr lang="en-US" sz="4000"/>
          </a:p>
        </p:txBody>
      </p:sp>
      <p:pic>
        <p:nvPicPr>
          <p:cNvPr id="5" name="Content Placeholder 4" descr="A screenshot of a project&#10;&#10;Description automatically generated">
            <a:extLst>
              <a:ext uri="{FF2B5EF4-FFF2-40B4-BE49-F238E27FC236}">
                <a16:creationId xmlns:a16="http://schemas.microsoft.com/office/drawing/2014/main" id="{193C2F5D-E1F8-568B-29BE-6D2D9C2B4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32" y="1018495"/>
            <a:ext cx="12107333" cy="5714727"/>
          </a:xfrm>
        </p:spPr>
      </p:pic>
    </p:spTree>
    <p:extLst>
      <p:ext uri="{BB962C8B-B14F-4D97-AF65-F5344CB8AC3E}">
        <p14:creationId xmlns:p14="http://schemas.microsoft.com/office/powerpoint/2010/main" val="1344765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Obstacle Course Game Concept</vt:lpstr>
      <vt:lpstr>Overview</vt:lpstr>
      <vt:lpstr>Mood board</vt:lpstr>
      <vt:lpstr>Game Mechanics</vt:lpstr>
      <vt:lpstr>Level Design</vt:lpstr>
      <vt:lpstr>HUD</vt:lpstr>
      <vt:lpstr>Menus</vt:lpstr>
      <vt:lpstr>Asset Development Plan</vt:lpstr>
      <vt:lpstr>Roadmap</vt:lpstr>
      <vt:lpstr>User Testing</vt:lpstr>
      <vt:lpstr>Gray Box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48</cp:revision>
  <dcterms:created xsi:type="dcterms:W3CDTF">2024-03-01T11:34:36Z</dcterms:created>
  <dcterms:modified xsi:type="dcterms:W3CDTF">2024-04-08T19:55:13Z</dcterms:modified>
</cp:coreProperties>
</file>